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rgbClr val="FF0000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rgbClr val="FF0000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rgbClr val="FF0000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rgbClr val="FF0000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rgbClr val="FF0000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rgbClr val="FF0000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rgbClr val="FF0000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rgbClr val="FF0000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rgbClr val="FF0000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9E938F-D659-42CD-87C4-19149A2541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07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01C4FE-1D54-4070-A611-91CA57667F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22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31C3BF-7559-4259-8C2A-3332BB413F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92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0D1E48-4071-4740-A12C-F1819BF69F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30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55B9AA-3E40-4493-9A4A-27811095DA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85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C71550-BCC4-4228-A06C-233183F92A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84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0768B5-F8CA-4D74-BFB2-C0B529C05B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83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07897E-FE8B-42A4-B5D3-724E6AA53F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66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BD0A08-FCE0-4B5A-9ADC-57D6F88CEA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75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4A15CA-1694-4D3A-9A3F-C9F935FEA9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59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FFF681-465F-4B22-98F5-929578FF26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580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7AD16314-F94D-4612-8F53-A8D537B56B9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4"/>
          <a:stretch>
            <a:fillRect/>
          </a:stretch>
        </p:blipFill>
        <p:spPr bwMode="auto">
          <a:xfrm>
            <a:off x="411163" y="509588"/>
            <a:ext cx="8239125" cy="584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5029200" y="6400800"/>
            <a:ext cx="3505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000">
                <a:solidFill>
                  <a:schemeClr val="tx1"/>
                </a:solidFill>
              </a:rPr>
              <a:t>Copyright © 2005 – 2006 MES-English.com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7"/>
          <a:stretch>
            <a:fillRect/>
          </a:stretch>
        </p:blipFill>
        <p:spPr bwMode="auto">
          <a:xfrm>
            <a:off x="381000" y="533400"/>
            <a:ext cx="8210550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Text Box 5"/>
          <p:cNvSpPr txBox="1">
            <a:spLocks noChangeArrowheads="1"/>
          </p:cNvSpPr>
          <p:nvPr/>
        </p:nvSpPr>
        <p:spPr bwMode="auto">
          <a:xfrm>
            <a:off x="1219200" y="2971800"/>
            <a:ext cx="37338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i="1"/>
              <a:t>Play </a:t>
            </a:r>
            <a:r>
              <a:rPr lang="en-US"/>
              <a:t>volleyball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0"/>
          <a:stretch>
            <a:fillRect/>
          </a:stretch>
        </p:blipFill>
        <p:spPr bwMode="auto">
          <a:xfrm>
            <a:off x="411163" y="504825"/>
            <a:ext cx="8199437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838200" y="2743200"/>
            <a:ext cx="32766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i="1"/>
              <a:t>Play </a:t>
            </a:r>
            <a:r>
              <a:rPr lang="en-US"/>
              <a:t>badminton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7"/>
          <a:stretch>
            <a:fillRect/>
          </a:stretch>
        </p:blipFill>
        <p:spPr bwMode="auto">
          <a:xfrm>
            <a:off x="411163" y="504825"/>
            <a:ext cx="8210550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838200" y="1066800"/>
            <a:ext cx="2209800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i="1"/>
              <a:t>Play</a:t>
            </a:r>
            <a:r>
              <a:rPr lang="en-US"/>
              <a:t> table tennis (ping pong)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0"/>
          <a:stretch>
            <a:fillRect/>
          </a:stretch>
        </p:blipFill>
        <p:spPr bwMode="auto">
          <a:xfrm>
            <a:off x="411163" y="504825"/>
            <a:ext cx="8199437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914400" y="4267200"/>
            <a:ext cx="28956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i="1"/>
              <a:t>Play</a:t>
            </a:r>
            <a:r>
              <a:rPr lang="en-US"/>
              <a:t> tennis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9"/>
          <a:stretch>
            <a:fillRect/>
          </a:stretch>
        </p:blipFill>
        <p:spPr bwMode="auto">
          <a:xfrm>
            <a:off x="411163" y="504825"/>
            <a:ext cx="8213725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914400" y="3733800"/>
            <a:ext cx="3048000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i="1"/>
              <a:t>Play </a:t>
            </a:r>
            <a:r>
              <a:rPr lang="en-US"/>
              <a:t>Soccer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0"/>
          <a:stretch>
            <a:fillRect/>
          </a:stretch>
        </p:blipFill>
        <p:spPr bwMode="auto">
          <a:xfrm>
            <a:off x="411163" y="504825"/>
            <a:ext cx="8199437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 Box 5"/>
          <p:cNvSpPr txBox="1">
            <a:spLocks noChangeArrowheads="1"/>
          </p:cNvSpPr>
          <p:nvPr/>
        </p:nvSpPr>
        <p:spPr bwMode="auto">
          <a:xfrm>
            <a:off x="838200" y="3429000"/>
            <a:ext cx="32766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i="1"/>
              <a:t>Play</a:t>
            </a:r>
            <a:r>
              <a:rPr lang="en-US"/>
              <a:t> Baseball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1"/>
          <a:stretch>
            <a:fillRect/>
          </a:stretch>
        </p:blipFill>
        <p:spPr bwMode="auto">
          <a:xfrm>
            <a:off x="411163" y="504825"/>
            <a:ext cx="8201025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838200" y="2667000"/>
            <a:ext cx="1905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i="1"/>
              <a:t>Play</a:t>
            </a:r>
          </a:p>
        </p:txBody>
      </p:sp>
      <p:sp>
        <p:nvSpPr>
          <p:cNvPr id="5124" name="Text Box 6"/>
          <p:cNvSpPr txBox="1">
            <a:spLocks noChangeArrowheads="1"/>
          </p:cNvSpPr>
          <p:nvPr/>
        </p:nvSpPr>
        <p:spPr bwMode="auto">
          <a:xfrm>
            <a:off x="914400" y="3657600"/>
            <a:ext cx="31242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American Football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0"/>
          <a:stretch>
            <a:fillRect/>
          </a:stretch>
        </p:blipFill>
        <p:spPr bwMode="auto">
          <a:xfrm>
            <a:off x="411163" y="504825"/>
            <a:ext cx="8199437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1219200" y="2354263"/>
            <a:ext cx="19812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i="1"/>
              <a:t>Play </a:t>
            </a:r>
            <a:r>
              <a:rPr lang="en-US"/>
              <a:t>Golf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9"/>
          <a:stretch>
            <a:fillRect/>
          </a:stretch>
        </p:blipFill>
        <p:spPr bwMode="auto">
          <a:xfrm>
            <a:off x="411163" y="504825"/>
            <a:ext cx="8213725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ext Box 5"/>
          <p:cNvSpPr txBox="1">
            <a:spLocks noChangeArrowheads="1"/>
          </p:cNvSpPr>
          <p:nvPr/>
        </p:nvSpPr>
        <p:spPr bwMode="auto">
          <a:xfrm>
            <a:off x="838200" y="990600"/>
            <a:ext cx="32766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i="1"/>
              <a:t>Play</a:t>
            </a:r>
            <a:r>
              <a:rPr lang="en-US"/>
              <a:t> Basketball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0"/>
          <a:stretch>
            <a:fillRect/>
          </a:stretch>
        </p:blipFill>
        <p:spPr bwMode="auto">
          <a:xfrm>
            <a:off x="381000" y="533400"/>
            <a:ext cx="8199438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838200" y="3581400"/>
            <a:ext cx="3581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sp>
        <p:nvSpPr>
          <p:cNvPr id="8196" name="Text Box 6"/>
          <p:cNvSpPr txBox="1">
            <a:spLocks noChangeArrowheads="1"/>
          </p:cNvSpPr>
          <p:nvPr/>
        </p:nvSpPr>
        <p:spPr bwMode="auto">
          <a:xfrm>
            <a:off x="914400" y="3497263"/>
            <a:ext cx="2286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i="1"/>
              <a:t>Play</a:t>
            </a:r>
          </a:p>
        </p:txBody>
      </p:sp>
      <p:sp>
        <p:nvSpPr>
          <p:cNvPr id="8197" name="Text Box 7"/>
          <p:cNvSpPr txBox="1">
            <a:spLocks noChangeArrowheads="1"/>
          </p:cNvSpPr>
          <p:nvPr/>
        </p:nvSpPr>
        <p:spPr bwMode="auto">
          <a:xfrm>
            <a:off x="914400" y="4343400"/>
            <a:ext cx="3581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Ice Hockey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0"/>
          <a:stretch>
            <a:fillRect/>
          </a:stretch>
        </p:blipFill>
        <p:spPr bwMode="auto">
          <a:xfrm>
            <a:off x="411163" y="504825"/>
            <a:ext cx="8199437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ext Box 5"/>
          <p:cNvSpPr txBox="1">
            <a:spLocks noChangeArrowheads="1"/>
          </p:cNvSpPr>
          <p:nvPr/>
        </p:nvSpPr>
        <p:spPr bwMode="auto">
          <a:xfrm>
            <a:off x="914400" y="2514600"/>
            <a:ext cx="24384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i="1"/>
              <a:t>Play </a:t>
            </a:r>
            <a:r>
              <a:rPr lang="en-US"/>
              <a:t>Rugby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0"/>
          <a:stretch>
            <a:fillRect/>
          </a:stretch>
        </p:blipFill>
        <p:spPr bwMode="auto">
          <a:xfrm>
            <a:off x="411163" y="511175"/>
            <a:ext cx="8199437" cy="583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4800600" y="990600"/>
            <a:ext cx="33528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i="1"/>
              <a:t>Play</a:t>
            </a:r>
            <a:r>
              <a:rPr lang="en-US"/>
              <a:t> Field Hockey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38</Words>
  <Application>Microsoft Office PowerPoint</Application>
  <PresentationFormat>On-screen Show (4:3)</PresentationFormat>
  <Paragraphs>15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Comic Sans MS</vt:lpstr>
      <vt:lpstr>Arial</vt:lpstr>
      <vt:lpstr>Calibri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Koshka</cp:lastModifiedBy>
  <cp:revision>5</cp:revision>
  <dcterms:created xsi:type="dcterms:W3CDTF">2006-09-14T00:46:06Z</dcterms:created>
  <dcterms:modified xsi:type="dcterms:W3CDTF">2013-11-16T06:58:34Z</dcterms:modified>
</cp:coreProperties>
</file>