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  <p:sldId id="259" r:id="rId7"/>
    <p:sldId id="257" r:id="rId8"/>
    <p:sldId id="258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3" autoAdjust="0"/>
    <p:restoredTop sz="94660"/>
  </p:normalViewPr>
  <p:slideViewPr>
    <p:cSldViewPr>
      <p:cViewPr>
        <p:scale>
          <a:sx n="75" d="100"/>
          <a:sy n="75" d="100"/>
        </p:scale>
        <p:origin x="-1758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73CB4A9-8C52-43BD-8EDE-9EEEDCD9709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3CC896-7368-40E7-8FFE-9C543528A1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Verb</a:t>
            </a:r>
            <a:r>
              <a:rPr lang="es-PE" dirty="0" smtClean="0"/>
              <a:t>+ </a:t>
            </a:r>
            <a:r>
              <a:rPr lang="es-PE" dirty="0" err="1" smtClean="0"/>
              <a:t>Noun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err="1" smtClean="0"/>
              <a:t>Verb</a:t>
            </a:r>
            <a:r>
              <a:rPr lang="es-PE" dirty="0" smtClean="0"/>
              <a:t> + </a:t>
            </a:r>
            <a:r>
              <a:rPr lang="es-PE" dirty="0" err="1" smtClean="0"/>
              <a:t>Infinitive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839200" cy="65532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3600" dirty="0" err="1" smtClean="0">
                <a:latin typeface="Comic Sans MS" pitchFamily="66" charset="0"/>
              </a:rPr>
              <a:t>What</a:t>
            </a:r>
            <a:r>
              <a:rPr lang="es-PE" sz="3600" dirty="0" smtClean="0">
                <a:latin typeface="Comic Sans MS" pitchFamily="66" charset="0"/>
              </a:rPr>
              <a:t> do </a:t>
            </a:r>
            <a:r>
              <a:rPr lang="es-PE" sz="3600" dirty="0" err="1" smtClean="0">
                <a:latin typeface="Comic Sans MS" pitchFamily="66" charset="0"/>
              </a:rPr>
              <a:t>you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like</a:t>
            </a:r>
            <a:r>
              <a:rPr lang="es-PE" sz="3600" dirty="0" smtClean="0">
                <a:latin typeface="Comic Sans MS" pitchFamily="66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s-PE" sz="2400" dirty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600" dirty="0" err="1" smtClean="0">
                <a:latin typeface="Comic Sans MS" pitchFamily="66" charset="0"/>
              </a:rPr>
              <a:t>What</a:t>
            </a:r>
            <a:r>
              <a:rPr lang="es-PE" sz="3600" dirty="0" smtClean="0">
                <a:latin typeface="Comic Sans MS" pitchFamily="66" charset="0"/>
              </a:rPr>
              <a:t> do </a:t>
            </a:r>
            <a:r>
              <a:rPr lang="es-PE" sz="3600" dirty="0" err="1" smtClean="0">
                <a:latin typeface="Comic Sans MS" pitchFamily="66" charset="0"/>
              </a:rPr>
              <a:t>you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like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to</a:t>
            </a:r>
            <a:r>
              <a:rPr lang="es-PE" sz="3600" dirty="0" smtClean="0">
                <a:latin typeface="Comic Sans MS" pitchFamily="66" charset="0"/>
              </a:rPr>
              <a:t> do in </a:t>
            </a:r>
            <a:r>
              <a:rPr lang="es-PE" sz="3600" dirty="0" err="1" smtClean="0">
                <a:latin typeface="Comic Sans MS" pitchFamily="66" charset="0"/>
              </a:rPr>
              <a:t>your</a:t>
            </a:r>
            <a:r>
              <a:rPr lang="es-PE" sz="3600" dirty="0" smtClean="0">
                <a:latin typeface="Comic Sans MS" pitchFamily="66" charset="0"/>
              </a:rPr>
              <a:t> free time?</a:t>
            </a:r>
          </a:p>
          <a:p>
            <a:pPr marL="514350" indent="-514350">
              <a:buFont typeface="+mj-lt"/>
              <a:buAutoNum type="arabicPeriod"/>
            </a:pPr>
            <a:endParaRPr lang="es-PE" sz="2000" dirty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600" dirty="0" err="1" smtClean="0">
                <a:latin typeface="Comic Sans MS" pitchFamily="66" charset="0"/>
              </a:rPr>
              <a:t>What</a:t>
            </a:r>
            <a:r>
              <a:rPr lang="es-PE" sz="3600" dirty="0" smtClean="0">
                <a:latin typeface="Comic Sans MS" pitchFamily="66" charset="0"/>
              </a:rPr>
              <a:t> do </a:t>
            </a:r>
            <a:r>
              <a:rPr lang="es-PE" sz="3600" dirty="0" err="1" smtClean="0">
                <a:latin typeface="Comic Sans MS" pitchFamily="66" charset="0"/>
              </a:rPr>
              <a:t>you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hate</a:t>
            </a:r>
            <a:r>
              <a:rPr lang="es-PE" sz="3600" dirty="0" smtClean="0">
                <a:latin typeface="Comic Sans MS" pitchFamily="66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s-PE" sz="2400" dirty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600" dirty="0" err="1" smtClean="0">
                <a:latin typeface="Comic Sans MS" pitchFamily="66" charset="0"/>
              </a:rPr>
              <a:t>What</a:t>
            </a:r>
            <a:r>
              <a:rPr lang="es-PE" sz="3600" dirty="0" smtClean="0">
                <a:latin typeface="Comic Sans MS" pitchFamily="66" charset="0"/>
              </a:rPr>
              <a:t> do </a:t>
            </a:r>
            <a:r>
              <a:rPr lang="es-PE" sz="3600" dirty="0" err="1" smtClean="0">
                <a:latin typeface="Comic Sans MS" pitchFamily="66" charset="0"/>
              </a:rPr>
              <a:t>you</a:t>
            </a:r>
            <a:r>
              <a:rPr lang="es-PE" sz="3600" dirty="0" smtClean="0">
                <a:latin typeface="Comic Sans MS" pitchFamily="66" charset="0"/>
              </a:rPr>
              <a:t> plan </a:t>
            </a:r>
            <a:r>
              <a:rPr lang="es-PE" sz="3600" dirty="0" err="1" smtClean="0">
                <a:latin typeface="Comic Sans MS" pitchFamily="66" charset="0"/>
              </a:rPr>
              <a:t>to</a:t>
            </a:r>
            <a:r>
              <a:rPr lang="es-PE" sz="3600" dirty="0" smtClean="0">
                <a:latin typeface="Comic Sans MS" pitchFamily="66" charset="0"/>
              </a:rPr>
              <a:t> do </a:t>
            </a:r>
            <a:r>
              <a:rPr lang="es-PE" sz="3600" dirty="0" err="1" smtClean="0">
                <a:latin typeface="Comic Sans MS" pitchFamily="66" charset="0"/>
              </a:rPr>
              <a:t>this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year</a:t>
            </a:r>
            <a:r>
              <a:rPr lang="es-PE" sz="3600" dirty="0" smtClean="0">
                <a:latin typeface="Comic Sans MS" pitchFamily="66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s-PE" sz="2000" dirty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600" dirty="0" err="1" smtClean="0">
                <a:latin typeface="Comic Sans MS" pitchFamily="66" charset="0"/>
              </a:rPr>
              <a:t>What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did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you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learn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to</a:t>
            </a:r>
            <a:r>
              <a:rPr lang="es-PE" sz="3600" dirty="0" smtClean="0">
                <a:latin typeface="Comic Sans MS" pitchFamily="66" charset="0"/>
              </a:rPr>
              <a:t> do </a:t>
            </a:r>
            <a:r>
              <a:rPr lang="es-PE" sz="3600" dirty="0" err="1" smtClean="0">
                <a:latin typeface="Comic Sans MS" pitchFamily="66" charset="0"/>
              </a:rPr>
              <a:t>or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play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last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year</a:t>
            </a:r>
            <a:r>
              <a:rPr lang="es-PE" sz="3600" dirty="0" smtClean="0">
                <a:latin typeface="Comic Sans MS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82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 </a:t>
            </a:r>
            <a:r>
              <a:rPr lang="es-PE" dirty="0" err="1" smtClean="0"/>
              <a:t>like</a:t>
            </a:r>
            <a:r>
              <a:rPr lang="es-PE" dirty="0" smtClean="0"/>
              <a:t> </a:t>
            </a:r>
            <a:r>
              <a:rPr lang="es-PE" dirty="0" err="1" smtClean="0"/>
              <a:t>photography</a:t>
            </a:r>
            <a:r>
              <a:rPr lang="es-PE" dirty="0" smtClean="0"/>
              <a:t> and I </a:t>
            </a:r>
            <a:r>
              <a:rPr lang="es-PE" dirty="0" err="1" smtClean="0"/>
              <a:t>love</a:t>
            </a:r>
            <a:r>
              <a:rPr lang="es-PE" dirty="0" smtClean="0"/>
              <a:t> </a:t>
            </a:r>
            <a:r>
              <a:rPr lang="es-PE" dirty="0" err="1" smtClean="0"/>
              <a:t>my</a:t>
            </a:r>
            <a:r>
              <a:rPr lang="es-PE" dirty="0" smtClean="0"/>
              <a:t> camera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44" y="1527175"/>
            <a:ext cx="6858000" cy="4572000"/>
          </a:xfrm>
        </p:spPr>
      </p:pic>
    </p:spTree>
    <p:extLst>
      <p:ext uri="{BB962C8B-B14F-4D97-AF65-F5344CB8AC3E}">
        <p14:creationId xmlns:p14="http://schemas.microsoft.com/office/powerpoint/2010/main" val="19075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369300" cy="5867400"/>
          </a:xfrm>
        </p:spPr>
      </p:pic>
    </p:spTree>
    <p:extLst>
      <p:ext uri="{BB962C8B-B14F-4D97-AF65-F5344CB8AC3E}">
        <p14:creationId xmlns:p14="http://schemas.microsoft.com/office/powerpoint/2010/main" val="4161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8757" r="11078" b="8244"/>
          <a:stretch/>
        </p:blipFill>
        <p:spPr>
          <a:xfrm>
            <a:off x="0" y="1143000"/>
            <a:ext cx="9167149" cy="4114800"/>
          </a:xfrm>
        </p:spPr>
      </p:pic>
    </p:spTree>
    <p:extLst>
      <p:ext uri="{BB962C8B-B14F-4D97-AF65-F5344CB8AC3E}">
        <p14:creationId xmlns:p14="http://schemas.microsoft.com/office/powerpoint/2010/main" val="20980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5" y="1527175"/>
            <a:ext cx="7799537" cy="4572000"/>
          </a:xfrm>
        </p:spPr>
      </p:pic>
    </p:spTree>
    <p:extLst>
      <p:ext uri="{BB962C8B-B14F-4D97-AF65-F5344CB8AC3E}">
        <p14:creationId xmlns:p14="http://schemas.microsoft.com/office/powerpoint/2010/main" val="14258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 </a:t>
            </a:r>
            <a:r>
              <a:rPr lang="es-PE" dirty="0" err="1" smtClean="0"/>
              <a:t>like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</a:t>
            </a:r>
            <a:r>
              <a:rPr lang="es-PE" dirty="0" err="1" smtClean="0"/>
              <a:t>take</a:t>
            </a:r>
            <a:r>
              <a:rPr lang="es-PE" dirty="0" smtClean="0"/>
              <a:t> </a:t>
            </a:r>
            <a:r>
              <a:rPr lang="es-PE" dirty="0" err="1" smtClean="0"/>
              <a:t>pictures</a:t>
            </a:r>
            <a:r>
              <a:rPr lang="es-PE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" y="1527175"/>
            <a:ext cx="7067005" cy="4572000"/>
          </a:xfrm>
        </p:spPr>
      </p:pic>
    </p:spTree>
    <p:extLst>
      <p:ext uri="{BB962C8B-B14F-4D97-AF65-F5344CB8AC3E}">
        <p14:creationId xmlns:p14="http://schemas.microsoft.com/office/powerpoint/2010/main" val="13542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s-PE" sz="3200" dirty="0" smtClean="0"/>
              <a:t>I </a:t>
            </a:r>
            <a:r>
              <a:rPr lang="es-PE" sz="3200" dirty="0" err="1" smtClean="0"/>
              <a:t>like</a:t>
            </a:r>
            <a:r>
              <a:rPr lang="es-PE" sz="3200" dirty="0" smtClean="0"/>
              <a:t> </a:t>
            </a:r>
            <a:r>
              <a:rPr lang="es-PE" sz="3200" dirty="0" err="1" smtClean="0"/>
              <a:t>photography</a:t>
            </a:r>
            <a:r>
              <a:rPr lang="es-PE" sz="3200" dirty="0" smtClean="0"/>
              <a:t>.</a:t>
            </a:r>
          </a:p>
          <a:p>
            <a:pPr marL="514350" indent="-514350">
              <a:buFont typeface="+mj-lt"/>
              <a:buAutoNum type="alphaLcPeriod"/>
            </a:pPr>
            <a:endParaRPr lang="es-PE" sz="3200" dirty="0"/>
          </a:p>
          <a:p>
            <a:pPr marL="514350" indent="-514350">
              <a:buFont typeface="+mj-lt"/>
              <a:buAutoNum type="alphaLcPeriod"/>
            </a:pPr>
            <a:r>
              <a:rPr lang="es-PE" sz="3200" dirty="0" smtClean="0"/>
              <a:t>I </a:t>
            </a:r>
            <a:r>
              <a:rPr lang="es-PE" sz="3200" dirty="0" err="1" smtClean="0"/>
              <a:t>like</a:t>
            </a:r>
            <a:r>
              <a:rPr lang="es-PE" sz="3200" dirty="0" smtClean="0"/>
              <a:t> </a:t>
            </a:r>
            <a:r>
              <a:rPr lang="es-PE" sz="3200" dirty="0" err="1" smtClean="0"/>
              <a:t>to</a:t>
            </a:r>
            <a:r>
              <a:rPr lang="es-PE" sz="3200" dirty="0" smtClean="0"/>
              <a:t> </a:t>
            </a:r>
            <a:r>
              <a:rPr lang="es-PE" sz="3200" dirty="0" err="1" smtClean="0"/>
              <a:t>take</a:t>
            </a:r>
            <a:r>
              <a:rPr lang="es-PE" sz="3200" dirty="0" smtClean="0"/>
              <a:t> </a:t>
            </a:r>
            <a:r>
              <a:rPr lang="es-PE" sz="3200" dirty="0" err="1" smtClean="0"/>
              <a:t>photos</a:t>
            </a:r>
            <a:r>
              <a:rPr lang="es-PE" sz="3200" dirty="0" smtClean="0"/>
              <a:t>.</a:t>
            </a:r>
          </a:p>
          <a:p>
            <a:pPr marL="514350" indent="-514350">
              <a:buFont typeface="+mj-lt"/>
              <a:buAutoNum type="alphaLcPeriod"/>
            </a:pPr>
            <a:endParaRPr lang="es-PE" sz="3200" dirty="0" smtClean="0"/>
          </a:p>
          <a:p>
            <a:pPr marL="514350" indent="-514350">
              <a:buFont typeface="+mj-lt"/>
              <a:buAutoNum type="alphaLcPeriod"/>
            </a:pPr>
            <a:r>
              <a:rPr lang="es-PE" sz="3200" dirty="0" smtClean="0"/>
              <a:t>I </a:t>
            </a:r>
            <a:r>
              <a:rPr lang="es-PE" sz="3200" dirty="0" err="1" smtClean="0"/>
              <a:t>like</a:t>
            </a:r>
            <a:r>
              <a:rPr lang="es-PE" sz="3200" dirty="0" smtClean="0"/>
              <a:t> </a:t>
            </a:r>
            <a:r>
              <a:rPr lang="es-PE" sz="3200" dirty="0" err="1" smtClean="0"/>
              <a:t>tennis</a:t>
            </a:r>
            <a:r>
              <a:rPr lang="es-PE" sz="3200" dirty="0" smtClean="0"/>
              <a:t>.</a:t>
            </a:r>
          </a:p>
          <a:p>
            <a:pPr marL="514350" indent="-514350">
              <a:buFont typeface="+mj-lt"/>
              <a:buAutoNum type="alphaLcPeriod"/>
            </a:pPr>
            <a:endParaRPr lang="es-PE" sz="3200" dirty="0"/>
          </a:p>
          <a:p>
            <a:pPr marL="514350" indent="-514350">
              <a:buFont typeface="+mj-lt"/>
              <a:buAutoNum type="alphaLcPeriod"/>
            </a:pPr>
            <a:r>
              <a:rPr lang="es-PE" sz="3200" dirty="0" smtClean="0"/>
              <a:t>I </a:t>
            </a:r>
            <a:r>
              <a:rPr lang="es-PE" sz="3200" dirty="0" err="1" smtClean="0"/>
              <a:t>like</a:t>
            </a:r>
            <a:r>
              <a:rPr lang="es-PE" sz="3200" dirty="0" smtClean="0"/>
              <a:t> </a:t>
            </a:r>
            <a:r>
              <a:rPr lang="es-PE" sz="3200" dirty="0" err="1" smtClean="0"/>
              <a:t>to</a:t>
            </a:r>
            <a:r>
              <a:rPr lang="es-PE" sz="3200" dirty="0" smtClean="0"/>
              <a:t> </a:t>
            </a:r>
            <a:r>
              <a:rPr lang="es-PE" sz="3200" dirty="0" err="1" smtClean="0"/>
              <a:t>play</a:t>
            </a:r>
            <a:r>
              <a:rPr lang="es-PE" sz="3200" dirty="0" smtClean="0"/>
              <a:t> </a:t>
            </a:r>
            <a:r>
              <a:rPr lang="es-PE" sz="3200" dirty="0" err="1" smtClean="0"/>
              <a:t>tennis</a:t>
            </a:r>
            <a:r>
              <a:rPr lang="es-PE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8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1" y="152400"/>
            <a:ext cx="8913300" cy="6553200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s-PE" sz="4000" b="1" dirty="0" smtClean="0"/>
              <a:t>I </a:t>
            </a:r>
            <a:r>
              <a:rPr lang="es-PE" sz="4000" b="1" dirty="0" err="1" smtClean="0"/>
              <a:t>like</a:t>
            </a:r>
            <a:endParaRPr lang="es-PE" sz="4000" b="1" dirty="0" smtClean="0"/>
          </a:p>
          <a:p>
            <a:pPr marL="514350" indent="-514350">
              <a:buFont typeface="+mj-lt"/>
              <a:buAutoNum type="alphaLcPeriod"/>
            </a:pPr>
            <a:endParaRPr lang="es-PE" sz="4000" b="1" dirty="0" smtClean="0"/>
          </a:p>
          <a:p>
            <a:pPr marL="514350" indent="-514350">
              <a:buFont typeface="+mj-lt"/>
              <a:buAutoNum type="alphaLcPeriod"/>
            </a:pPr>
            <a:endParaRPr lang="es-PE" sz="1200" b="1" dirty="0"/>
          </a:p>
          <a:p>
            <a:pPr marL="514350" indent="-514350">
              <a:buFont typeface="+mj-lt"/>
              <a:buAutoNum type="alphaLcPeriod"/>
            </a:pPr>
            <a:r>
              <a:rPr lang="es-PE" sz="4000" b="1" dirty="0" smtClean="0"/>
              <a:t>I </a:t>
            </a:r>
            <a:r>
              <a:rPr lang="es-PE" sz="4000" b="1" dirty="0" err="1" smtClean="0"/>
              <a:t>like</a:t>
            </a:r>
            <a:endParaRPr lang="es-PE" sz="4000" b="1" dirty="0" smtClean="0"/>
          </a:p>
          <a:p>
            <a:pPr marL="514350" indent="-514350">
              <a:buFont typeface="+mj-lt"/>
              <a:buAutoNum type="alphaLcPeriod"/>
            </a:pPr>
            <a:endParaRPr lang="es-PE" sz="4000" b="1" dirty="0" smtClean="0"/>
          </a:p>
          <a:p>
            <a:pPr marL="514350" indent="-514350">
              <a:buFont typeface="+mj-lt"/>
              <a:buAutoNum type="alphaLcPeriod"/>
            </a:pPr>
            <a:endParaRPr lang="es-PE" sz="1050" b="1" dirty="0" smtClean="0"/>
          </a:p>
          <a:p>
            <a:pPr marL="514350" indent="-514350">
              <a:buFont typeface="+mj-lt"/>
              <a:buAutoNum type="alphaLcPeriod"/>
            </a:pPr>
            <a:r>
              <a:rPr lang="es-PE" sz="4000" b="1" dirty="0" smtClean="0"/>
              <a:t>I </a:t>
            </a:r>
            <a:r>
              <a:rPr lang="es-PE" sz="4000" b="1" dirty="0" err="1" smtClean="0"/>
              <a:t>like</a:t>
            </a:r>
            <a:endParaRPr lang="es-PE" sz="4000" b="1" dirty="0" smtClean="0"/>
          </a:p>
          <a:p>
            <a:pPr marL="514350" indent="-514350">
              <a:buFont typeface="+mj-lt"/>
              <a:buAutoNum type="alphaLcPeriod"/>
            </a:pPr>
            <a:endParaRPr lang="es-PE" sz="4000" b="1" dirty="0" smtClean="0"/>
          </a:p>
          <a:p>
            <a:pPr marL="514350" indent="-514350">
              <a:buFont typeface="+mj-lt"/>
              <a:buAutoNum type="alphaLcPeriod"/>
            </a:pPr>
            <a:endParaRPr lang="es-PE" sz="1400" b="1" dirty="0"/>
          </a:p>
          <a:p>
            <a:pPr marL="514350" indent="-514350">
              <a:buFont typeface="+mj-lt"/>
              <a:buAutoNum type="alphaLcPeriod"/>
            </a:pPr>
            <a:r>
              <a:rPr lang="es-PE" sz="4000" b="1" dirty="0" smtClean="0"/>
              <a:t>I </a:t>
            </a:r>
            <a:r>
              <a:rPr lang="es-PE" sz="4000" b="1" dirty="0" err="1" smtClean="0"/>
              <a:t>like</a:t>
            </a:r>
            <a:endParaRPr lang="es-PE" sz="4000" b="1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58786" y="152400"/>
            <a:ext cx="4724400" cy="65532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000" b="1" dirty="0" err="1" smtClean="0"/>
              <a:t>photography</a:t>
            </a:r>
            <a:r>
              <a:rPr lang="es-PE" sz="4000" b="1" dirty="0" smtClean="0"/>
              <a:t>.</a:t>
            </a:r>
          </a:p>
          <a:p>
            <a:pPr marL="514350" indent="-514350">
              <a:buFont typeface="+mj-lt"/>
              <a:buAutoNum type="alphaLcPeriod"/>
            </a:pPr>
            <a:endParaRPr lang="es-PE" sz="1200" b="1" dirty="0" smtClean="0"/>
          </a:p>
          <a:p>
            <a:pPr marL="514350" indent="-514350">
              <a:buFont typeface="+mj-lt"/>
              <a:buAutoNum type="alphaLcPeriod"/>
            </a:pPr>
            <a:endParaRPr lang="es-PE" sz="4000" b="1" dirty="0" smtClean="0"/>
          </a:p>
          <a:p>
            <a:pPr marL="0" indent="0">
              <a:buNone/>
            </a:pPr>
            <a:r>
              <a:rPr lang="es-PE" sz="4000" b="1" dirty="0" err="1" smtClean="0"/>
              <a:t>to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take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photos</a:t>
            </a:r>
            <a:r>
              <a:rPr lang="es-PE" sz="4000" b="1" dirty="0" smtClean="0"/>
              <a:t>.</a:t>
            </a:r>
          </a:p>
          <a:p>
            <a:pPr marL="514350" indent="-514350">
              <a:buFont typeface="+mj-lt"/>
              <a:buAutoNum type="alphaLcPeriod"/>
            </a:pPr>
            <a:endParaRPr lang="es-PE" sz="4000" b="1" dirty="0" smtClean="0"/>
          </a:p>
          <a:p>
            <a:pPr marL="514350" indent="-514350">
              <a:buFont typeface="+mj-lt"/>
              <a:buAutoNum type="alphaLcPeriod"/>
            </a:pPr>
            <a:endParaRPr lang="es-PE" sz="1100" b="1" dirty="0" smtClean="0"/>
          </a:p>
          <a:p>
            <a:pPr marL="0" indent="0">
              <a:buNone/>
            </a:pPr>
            <a:r>
              <a:rPr lang="es-PE" sz="4000" b="1" dirty="0" err="1" smtClean="0"/>
              <a:t>tennis</a:t>
            </a:r>
            <a:r>
              <a:rPr lang="es-PE" sz="4000" b="1" dirty="0" smtClean="0"/>
              <a:t>.</a:t>
            </a:r>
          </a:p>
          <a:p>
            <a:pPr marL="514350" indent="-514350">
              <a:buFont typeface="+mj-lt"/>
              <a:buAutoNum type="alphaLcPeriod"/>
            </a:pPr>
            <a:endParaRPr lang="es-PE" sz="4000" b="1" dirty="0" smtClean="0"/>
          </a:p>
          <a:p>
            <a:pPr marL="514350" indent="-514350">
              <a:buFont typeface="+mj-lt"/>
              <a:buAutoNum type="alphaLcPeriod"/>
            </a:pPr>
            <a:endParaRPr lang="es-PE" sz="1200" b="1" dirty="0" smtClean="0"/>
          </a:p>
          <a:p>
            <a:pPr marL="0" indent="0">
              <a:buNone/>
            </a:pPr>
            <a:r>
              <a:rPr lang="es-PE" sz="4000" b="1" dirty="0" err="1" smtClean="0"/>
              <a:t>to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play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tennis</a:t>
            </a:r>
            <a:r>
              <a:rPr lang="es-PE" sz="4000" b="1" dirty="0" smtClean="0"/>
              <a:t>.</a:t>
            </a:r>
            <a:endParaRPr lang="es-PE" sz="40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3116494" y="1142204"/>
            <a:ext cx="1754108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noun</a:t>
            </a:r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3762472" y="-917886"/>
            <a:ext cx="469104" cy="3676476"/>
          </a:xfrm>
          <a:prstGeom prst="leftBrace">
            <a:avLst>
              <a:gd name="adj1" fmla="val 49064"/>
              <a:gd name="adj2" fmla="val 50000"/>
            </a:avLst>
          </a:prstGeom>
          <a:ln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5463" y="4585881"/>
            <a:ext cx="1754108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noun</a:t>
            </a:r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2847965" y="3440298"/>
            <a:ext cx="469104" cy="1822062"/>
          </a:xfrm>
          <a:prstGeom prst="leftBrace">
            <a:avLst>
              <a:gd name="adj1" fmla="val 49064"/>
              <a:gd name="adj2" fmla="val 50000"/>
            </a:avLst>
          </a:prstGeom>
          <a:ln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2370584" y="2438399"/>
            <a:ext cx="288032" cy="304057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58616" y="2682425"/>
            <a:ext cx="2819400" cy="954107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rgbClr val="7030A0"/>
                </a:solidFill>
                <a:latin typeface="Comic Sans MS" pitchFamily="66" charset="0"/>
              </a:rPr>
              <a:t>To + Base Verb (infinitive)</a:t>
            </a:r>
            <a:endParaRPr lang="en-US" sz="28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6197057"/>
            <a:ext cx="411480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Infinitive (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To+Verb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)</a:t>
            </a:r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3839155" y="4168001"/>
            <a:ext cx="469104" cy="3589008"/>
          </a:xfrm>
          <a:prstGeom prst="leftBrace">
            <a:avLst>
              <a:gd name="adj1" fmla="val 49064"/>
              <a:gd name="adj2" fmla="val 50000"/>
            </a:avLst>
          </a:prstGeom>
          <a:ln>
            <a:solidFill>
              <a:srgbClr val="00206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05463" y="2370583"/>
            <a:ext cx="3738137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7" grpId="0" animBg="1"/>
      <p:bldP spid="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1" y="152400"/>
            <a:ext cx="8913300" cy="6553200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s-PE" sz="4000" b="1" dirty="0" smtClean="0"/>
              <a:t>I </a:t>
            </a:r>
            <a:r>
              <a:rPr lang="es-PE" sz="4000" b="1" dirty="0" err="1" smtClean="0"/>
              <a:t>like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to</a:t>
            </a:r>
            <a:r>
              <a:rPr lang="es-PE" sz="4000" b="1" dirty="0" smtClean="0"/>
              <a:t> cake.</a:t>
            </a:r>
          </a:p>
          <a:p>
            <a:pPr marL="514350" indent="-514350">
              <a:buFont typeface="+mj-lt"/>
              <a:buAutoNum type="alphaLcPeriod"/>
            </a:pPr>
            <a:endParaRPr lang="es-PE" sz="4000" b="1" dirty="0" smtClean="0"/>
          </a:p>
          <a:p>
            <a:pPr marL="514350" indent="-514350">
              <a:buFont typeface="+mj-lt"/>
              <a:buAutoNum type="alphaLcPeriod"/>
            </a:pPr>
            <a:endParaRPr lang="es-PE" sz="1200" b="1" dirty="0"/>
          </a:p>
          <a:p>
            <a:pPr marL="514350" indent="-514350">
              <a:buFont typeface="+mj-lt"/>
              <a:buAutoNum type="alphaLcPeriod"/>
            </a:pPr>
            <a:r>
              <a:rPr lang="es-PE" sz="4000" b="1" dirty="0" smtClean="0"/>
              <a:t>I </a:t>
            </a:r>
            <a:r>
              <a:rPr lang="es-PE" sz="4000" b="1" dirty="0" err="1" smtClean="0"/>
              <a:t>like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to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swimming</a:t>
            </a:r>
            <a:r>
              <a:rPr lang="es-PE" sz="4000" b="1" dirty="0" smtClean="0"/>
              <a:t>.</a:t>
            </a:r>
          </a:p>
          <a:p>
            <a:pPr marL="514350" indent="-514350">
              <a:buFont typeface="+mj-lt"/>
              <a:buAutoNum type="alphaLcPeriod"/>
            </a:pPr>
            <a:endParaRPr lang="es-PE" sz="4000" b="1" dirty="0" smtClean="0"/>
          </a:p>
          <a:p>
            <a:pPr marL="514350" indent="-514350">
              <a:buFont typeface="+mj-lt"/>
              <a:buAutoNum type="alphaLcPeriod"/>
            </a:pPr>
            <a:endParaRPr lang="es-PE" sz="1050" b="1" dirty="0" smtClean="0"/>
          </a:p>
          <a:p>
            <a:pPr marL="514350" indent="-514350">
              <a:buFont typeface="+mj-lt"/>
              <a:buAutoNum type="alphaLcPeriod"/>
            </a:pPr>
            <a:r>
              <a:rPr lang="es-PE" sz="4000" b="1" dirty="0" smtClean="0"/>
              <a:t>I </a:t>
            </a:r>
            <a:r>
              <a:rPr lang="es-PE" sz="4000" b="1" dirty="0" err="1" smtClean="0"/>
              <a:t>like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swimming</a:t>
            </a:r>
            <a:r>
              <a:rPr lang="es-PE" sz="4000" b="1" dirty="0" smtClean="0"/>
              <a:t>.</a:t>
            </a:r>
          </a:p>
          <a:p>
            <a:pPr marL="514350" indent="-514350">
              <a:buFont typeface="+mj-lt"/>
              <a:buAutoNum type="alphaLcPeriod"/>
            </a:pPr>
            <a:endParaRPr lang="es-PE" sz="4000" b="1" dirty="0" smtClean="0"/>
          </a:p>
          <a:p>
            <a:pPr marL="514350" indent="-514350">
              <a:buFont typeface="+mj-lt"/>
              <a:buAutoNum type="alphaLcPeriod"/>
            </a:pPr>
            <a:endParaRPr lang="es-PE" sz="1400" b="1" dirty="0"/>
          </a:p>
          <a:p>
            <a:pPr marL="514350" indent="-514350">
              <a:buFont typeface="+mj-lt"/>
              <a:buAutoNum type="alphaLcPeriod"/>
            </a:pPr>
            <a:r>
              <a:rPr lang="es-PE" sz="4000" b="1" dirty="0" smtClean="0"/>
              <a:t>I </a:t>
            </a:r>
            <a:r>
              <a:rPr lang="es-PE" sz="4000" b="1" dirty="0" err="1" smtClean="0"/>
              <a:t>like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eat</a:t>
            </a:r>
            <a:r>
              <a:rPr lang="es-PE" sz="4000" b="1" dirty="0" smtClean="0"/>
              <a:t> </a:t>
            </a:r>
            <a:r>
              <a:rPr lang="es-PE" sz="4000" b="1" dirty="0" err="1" smtClean="0"/>
              <a:t>cakes</a:t>
            </a:r>
            <a:r>
              <a:rPr lang="es-PE" sz="4000" b="1" smtClean="0"/>
              <a:t>.</a:t>
            </a:r>
            <a:endParaRPr lang="es-PE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0274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</TotalTime>
  <Words>132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Verb+ Noun Verb + Infinitive</vt:lpstr>
      <vt:lpstr>I like photography and I love my camera</vt:lpstr>
      <vt:lpstr>PowerPoint Presentation</vt:lpstr>
      <vt:lpstr>PowerPoint Presentation</vt:lpstr>
      <vt:lpstr>PowerPoint Presentation</vt:lpstr>
      <vt:lpstr>I like to take pictures.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Koshka</dc:creator>
  <cp:lastModifiedBy>Koshka</cp:lastModifiedBy>
  <cp:revision>7</cp:revision>
  <dcterms:created xsi:type="dcterms:W3CDTF">2014-03-09T16:06:39Z</dcterms:created>
  <dcterms:modified xsi:type="dcterms:W3CDTF">2014-03-09T17:12:04Z</dcterms:modified>
</cp:coreProperties>
</file>