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6" r:id="rId6"/>
    <p:sldId id="267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D52FF2-7A45-48A0-B996-95A43D256225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00400"/>
            <a:ext cx="7344816" cy="1600200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What</a:t>
            </a:r>
            <a:r>
              <a:rPr lang="es-PE" sz="3600" dirty="0" smtClean="0"/>
              <a:t> </a:t>
            </a:r>
            <a:r>
              <a:rPr lang="es-PE" sz="3600" dirty="0" smtClean="0"/>
              <a:t>are </a:t>
            </a:r>
            <a:r>
              <a:rPr lang="es-PE" sz="3600" dirty="0" err="1" smtClean="0"/>
              <a:t>you</a:t>
            </a:r>
            <a:r>
              <a:rPr lang="es-PE" sz="3600" dirty="0" smtClean="0"/>
              <a:t> </a:t>
            </a:r>
            <a:r>
              <a:rPr lang="es-PE" sz="3600" dirty="0" err="1" smtClean="0"/>
              <a:t>like</a:t>
            </a:r>
            <a:r>
              <a:rPr lang="es-PE" sz="3600" dirty="0" smtClean="0"/>
              <a:t>?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Personality</a:t>
            </a:r>
            <a:r>
              <a:rPr lang="es-P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4010908" cy="51516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98120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lazy.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not hardworking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4883728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 like?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7244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She is outgoing because she is very friendly and extrovert.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She </a:t>
            </a:r>
            <a:r>
              <a:rPr lang="en-US" sz="3200" b="1" dirty="0" smtClean="0">
                <a:solidFill>
                  <a:srgbClr val="FFC000"/>
                </a:solidFill>
              </a:rPr>
              <a:t>is not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shy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648200" cy="464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4191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somewhat </a:t>
            </a:r>
            <a:r>
              <a:rPr lang="en-US" sz="3200" b="1" dirty="0" smtClean="0">
                <a:solidFill>
                  <a:srgbClr val="FF0000"/>
                </a:solidFill>
              </a:rPr>
              <a:t>shy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not </a:t>
            </a:r>
            <a:r>
              <a:rPr lang="en-US" sz="3200" b="1" dirty="0" smtClean="0">
                <a:solidFill>
                  <a:srgbClr val="FF0000"/>
                </a:solidFill>
              </a:rPr>
              <a:t>outgoing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 because he is very </a:t>
            </a:r>
            <a:r>
              <a:rPr lang="en-US" sz="3200" b="1" dirty="0" smtClean="0">
                <a:solidFill>
                  <a:srgbClr val="FF0000"/>
                </a:solidFill>
              </a:rPr>
              <a:t>timid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0625"/>
            <a:ext cx="5562600" cy="41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43400" y="54102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very </a:t>
            </a:r>
            <a:r>
              <a:rPr lang="en-US" sz="3200" b="1" dirty="0" smtClean="0">
                <a:solidFill>
                  <a:srgbClr val="FF0000"/>
                </a:solidFill>
              </a:rPr>
              <a:t>smart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very </a:t>
            </a:r>
            <a:r>
              <a:rPr lang="en-US" sz="3200" b="1" dirty="0" smtClean="0">
                <a:solidFill>
                  <a:srgbClr val="FF0000"/>
                </a:solidFill>
              </a:rPr>
              <a:t>intelligent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3594630" cy="41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43400" y="29718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</a:t>
            </a:r>
            <a:r>
              <a:rPr lang="en-US" sz="3200" b="1" dirty="0" smtClean="0">
                <a:solidFill>
                  <a:srgbClr val="FF0000"/>
                </a:solidFill>
              </a:rPr>
              <a:t>creative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because h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likes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painting,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and he has a good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imagination.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858962"/>
          </a:xfrm>
        </p:spPr>
        <p:txBody>
          <a:bodyPr/>
          <a:lstStyle/>
          <a:p>
            <a:r>
              <a:rPr lang="en-US" dirty="0" smtClean="0"/>
              <a:t>What are they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3962400" cy="396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76800" y="38862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They are </a:t>
            </a:r>
            <a:r>
              <a:rPr lang="en-US" sz="3200" b="1" dirty="0" smtClean="0">
                <a:solidFill>
                  <a:srgbClr val="FF0000"/>
                </a:solidFill>
              </a:rPr>
              <a:t>funny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People always laugh at their jokes.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Premiere+Universal+Pictures+Funny+People+Arrivals+hubeKj9Mduy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6304" y="5047488"/>
            <a:ext cx="1377696" cy="1810512"/>
          </a:xfrm>
          <a:prstGeom prst="rect">
            <a:avLst/>
          </a:prstGeom>
        </p:spPr>
      </p:pic>
      <p:pic>
        <p:nvPicPr>
          <p:cNvPr id="6" name="Picture 5" descr="alvarez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0"/>
            <a:ext cx="467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3833"/>
            <a:ext cx="7416824" cy="6492241"/>
          </a:xfrm>
        </p:spPr>
      </p:pic>
    </p:spTree>
    <p:extLst>
      <p:ext uri="{BB962C8B-B14F-4D97-AF65-F5344CB8AC3E}">
        <p14:creationId xmlns:p14="http://schemas.microsoft.com/office/powerpoint/2010/main" val="8424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COUCH POTATO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2678"/>
            <a:ext cx="6840760" cy="512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812360" cy="5859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0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864096"/>
          </a:xfrm>
        </p:spPr>
        <p:txBody>
          <a:bodyPr/>
          <a:lstStyle/>
          <a:p>
            <a:pPr algn="ctr"/>
            <a:r>
              <a:rPr lang="es-PE" dirty="0" smtClean="0"/>
              <a:t>WORKAHOLIC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5088563" cy="3816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11" y="2794527"/>
            <a:ext cx="3756431" cy="3823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83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s-PE" dirty="0" smtClean="0"/>
              <a:t>PARTY ANIMAL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1288"/>
            <a:ext cx="3384376" cy="4047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20888"/>
            <a:ext cx="4124844" cy="4124844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67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PARTY ANIMALS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1006"/>
            <a:ext cx="6840760" cy="456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812360" cy="5208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HEALTH NUT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64" y="1411006"/>
            <a:ext cx="4562327" cy="456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9294"/>
            <a:ext cx="7812360" cy="5191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314"/>
            <a:ext cx="4139952" cy="3104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3168352" cy="57606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COUCH POTATO</a:t>
            </a:r>
            <a:endParaRPr lang="en-US" dirty="0"/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84" y="3381228"/>
            <a:ext cx="3416042" cy="3476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39083" y="3573016"/>
            <a:ext cx="3091880" cy="576064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WORKAHOLIC</a:t>
            </a:r>
            <a:endParaRPr lang="en-US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4499992" cy="2999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95536" y="188640"/>
            <a:ext cx="3595936" cy="576064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mtClean="0"/>
              <a:t>PARTY ANIMALS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49176" y="188640"/>
            <a:ext cx="3163888" cy="504056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mtClean="0"/>
              <a:t>HEALTH NUT</a:t>
            </a:r>
            <a:endParaRPr lang="en-US" dirty="0"/>
          </a:p>
        </p:txBody>
      </p:sp>
      <p:pic>
        <p:nvPicPr>
          <p:cNvPr id="13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99" y="614719"/>
            <a:ext cx="3923986" cy="2607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95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-1-8-0-0-0-0-0-0-0-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44958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he like?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5908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He is serious and hardworking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7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</TotalTime>
  <Words>136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Personality </vt:lpstr>
      <vt:lpstr>PowerPoint Presentation</vt:lpstr>
      <vt:lpstr>COUCH POTATO</vt:lpstr>
      <vt:lpstr>WORKAHOLIC</vt:lpstr>
      <vt:lpstr>PARTY ANIMAL</vt:lpstr>
      <vt:lpstr>PARTY ANIMALS</vt:lpstr>
      <vt:lpstr>HEALTH NUT</vt:lpstr>
      <vt:lpstr>COUCH POTATO</vt:lpstr>
      <vt:lpstr>What is he like? </vt:lpstr>
      <vt:lpstr>What is he like? </vt:lpstr>
      <vt:lpstr>What is she like? </vt:lpstr>
      <vt:lpstr>What is he like?</vt:lpstr>
      <vt:lpstr>What is he like?</vt:lpstr>
      <vt:lpstr>What is he like?</vt:lpstr>
      <vt:lpstr>What are they like?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Koshka</cp:lastModifiedBy>
  <cp:revision>12</cp:revision>
  <dcterms:created xsi:type="dcterms:W3CDTF">2012-03-07T18:33:27Z</dcterms:created>
  <dcterms:modified xsi:type="dcterms:W3CDTF">2014-03-17T18:19:56Z</dcterms:modified>
</cp:coreProperties>
</file>