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1" r:id="rId5"/>
    <p:sldId id="264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788" y="-8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E317541-604B-416E-B920-D12AC55F6CEC}" type="datetimeFigureOut">
              <a:rPr lang="en-GB" smtClean="0"/>
              <a:t>17/03/2014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GB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47ECF0E-F67D-4EAB-BF39-924D6CA0FBA1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7541-604B-416E-B920-D12AC55F6CEC}" type="datetimeFigureOut">
              <a:rPr lang="en-GB" smtClean="0"/>
              <a:t>17/03/2014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CF0E-F67D-4EAB-BF39-924D6CA0FBA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7541-604B-416E-B920-D12AC55F6CEC}" type="datetimeFigureOut">
              <a:rPr lang="en-GB" smtClean="0"/>
              <a:t>17/03/2014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CF0E-F67D-4EAB-BF39-924D6CA0FBA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E317541-604B-416E-B920-D12AC55F6CEC}" type="datetimeFigureOut">
              <a:rPr lang="en-GB" smtClean="0"/>
              <a:t>17/03/2014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47ECF0E-F67D-4EAB-BF39-924D6CA0FBA1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E317541-604B-416E-B920-D12AC55F6CEC}" type="datetimeFigureOut">
              <a:rPr lang="en-GB" smtClean="0"/>
              <a:t>17/03/2014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GB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47ECF0E-F67D-4EAB-BF39-924D6CA0FBA1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7541-604B-416E-B920-D12AC55F6CEC}" type="datetimeFigureOut">
              <a:rPr lang="en-GB" smtClean="0"/>
              <a:t>17/03/2014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CF0E-F67D-4EAB-BF39-924D6CA0FBA1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7541-604B-416E-B920-D12AC55F6CEC}" type="datetimeFigureOut">
              <a:rPr lang="en-GB" smtClean="0"/>
              <a:t>17/03/2014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CF0E-F67D-4EAB-BF39-924D6CA0FBA1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E317541-604B-416E-B920-D12AC55F6CEC}" type="datetimeFigureOut">
              <a:rPr lang="en-GB" smtClean="0"/>
              <a:t>17/03/2014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47ECF0E-F67D-4EAB-BF39-924D6CA0FBA1}" type="slidenum">
              <a:rPr lang="en-GB" smtClean="0"/>
              <a:t>‹#›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7541-604B-416E-B920-D12AC55F6CEC}" type="datetimeFigureOut">
              <a:rPr lang="en-GB" smtClean="0"/>
              <a:t>17/03/2014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CF0E-F67D-4EAB-BF39-924D6CA0FBA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E317541-604B-416E-B920-D12AC55F6CEC}" type="datetimeFigureOut">
              <a:rPr lang="en-GB" smtClean="0"/>
              <a:t>17/03/2014</a:t>
            </a:fld>
            <a:endParaRPr lang="en-GB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47ECF0E-F67D-4EAB-BF39-924D6CA0FBA1}" type="slidenum">
              <a:rPr lang="en-GB" smtClean="0"/>
              <a:t>‹#›</a:t>
            </a:fld>
            <a:endParaRPr lang="en-GB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E317541-604B-416E-B920-D12AC55F6CEC}" type="datetimeFigureOut">
              <a:rPr lang="en-GB" smtClean="0"/>
              <a:t>17/03/2014</a:t>
            </a:fld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47ECF0E-F67D-4EAB-BF39-924D6CA0FBA1}" type="slidenum">
              <a:rPr lang="en-GB" smtClean="0"/>
              <a:t>‹#›</a:t>
            </a:fld>
            <a:endParaRPr lang="en-GB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E317541-604B-416E-B920-D12AC55F6CEC}" type="datetimeFigureOut">
              <a:rPr lang="en-GB" smtClean="0"/>
              <a:t>17/03/2014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47ECF0E-F67D-4EAB-BF39-924D6CA0FBA1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jpe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jpe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jpe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9.jpeg"/><Relationship Id="rId7" Type="http://schemas.openxmlformats.org/officeDocument/2006/relationships/image" Target="../media/image12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11" Type="http://schemas.openxmlformats.org/officeDocument/2006/relationships/image" Target="../media/image16.jpeg"/><Relationship Id="rId5" Type="http://schemas.openxmlformats.org/officeDocument/2006/relationships/image" Target="../media/image11.jpg"/><Relationship Id="rId10" Type="http://schemas.openxmlformats.org/officeDocument/2006/relationships/image" Target="../media/image15.jpeg"/><Relationship Id="rId4" Type="http://schemas.openxmlformats.org/officeDocument/2006/relationships/image" Target="../media/image10.jpeg"/><Relationship Id="rId9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PE" sz="4400" dirty="0" err="1" smtClean="0">
                <a:latin typeface="Comic Sans MS" pitchFamily="66" charset="0"/>
              </a:rPr>
              <a:t>What´s</a:t>
            </a:r>
            <a:r>
              <a:rPr lang="es-PE" sz="4400" dirty="0" smtClean="0">
                <a:latin typeface="Comic Sans MS" pitchFamily="66" charset="0"/>
              </a:rPr>
              <a:t> </a:t>
            </a:r>
            <a:r>
              <a:rPr lang="es-PE" sz="4400" dirty="0" err="1" smtClean="0">
                <a:latin typeface="Comic Sans MS" pitchFamily="66" charset="0"/>
              </a:rPr>
              <a:t>your</a:t>
            </a:r>
            <a:r>
              <a:rPr lang="es-PE" sz="4400" dirty="0" smtClean="0">
                <a:latin typeface="Comic Sans MS" pitchFamily="66" charset="0"/>
              </a:rPr>
              <a:t> </a:t>
            </a:r>
            <a:r>
              <a:rPr lang="es-PE" sz="4400" dirty="0" err="1" smtClean="0">
                <a:latin typeface="Comic Sans MS" pitchFamily="66" charset="0"/>
              </a:rPr>
              <a:t>personality</a:t>
            </a:r>
            <a:r>
              <a:rPr lang="es-PE" sz="4400" dirty="0" smtClean="0">
                <a:latin typeface="Comic Sans MS" pitchFamily="66" charset="0"/>
              </a:rPr>
              <a:t> </a:t>
            </a:r>
            <a:r>
              <a:rPr lang="es-PE" sz="4400" dirty="0" err="1" smtClean="0">
                <a:latin typeface="Comic Sans MS" pitchFamily="66" charset="0"/>
              </a:rPr>
              <a:t>type</a:t>
            </a:r>
            <a:r>
              <a:rPr lang="es-PE" sz="4400" dirty="0">
                <a:latin typeface="Comic Sans MS" pitchFamily="66" charset="0"/>
              </a:rPr>
              <a:t>?</a:t>
            </a:r>
            <a:endParaRPr lang="en-GB" sz="4400" dirty="0">
              <a:latin typeface="Comic Sans MS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smtClean="0"/>
              <a:t>Basic </a:t>
            </a:r>
            <a:r>
              <a:rPr lang="es-PE" dirty="0" smtClean="0"/>
              <a:t>7 – </a:t>
            </a:r>
            <a:r>
              <a:rPr lang="es-PE" dirty="0" err="1" smtClean="0"/>
              <a:t>Unit</a:t>
            </a:r>
            <a:r>
              <a:rPr lang="es-PE" dirty="0" smtClean="0"/>
              <a:t> 8</a:t>
            </a:r>
            <a:r>
              <a:rPr lang="es-PE" dirty="0"/>
              <a:t>b</a:t>
            </a:r>
            <a:endParaRPr lang="es-PE" dirty="0" smtClean="0"/>
          </a:p>
        </p:txBody>
      </p:sp>
    </p:spTree>
    <p:extLst>
      <p:ext uri="{BB962C8B-B14F-4D97-AF65-F5344CB8AC3E}">
        <p14:creationId xmlns:p14="http://schemas.microsoft.com/office/powerpoint/2010/main" val="239002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228184" y="0"/>
            <a:ext cx="2915816" cy="6858000"/>
          </a:xfrm>
          <a:solidFill>
            <a:srgbClr val="FFC000"/>
          </a:solidFill>
        </p:spPr>
        <p:txBody>
          <a:bodyPr>
            <a:normAutofit/>
          </a:bodyPr>
          <a:lstStyle/>
          <a:p>
            <a:endParaRPr lang="en-GB" sz="3200" dirty="0" smtClean="0"/>
          </a:p>
          <a:p>
            <a:endParaRPr lang="en-GB" sz="3200" dirty="0"/>
          </a:p>
          <a:p>
            <a:endParaRPr lang="en-GB" sz="3200" dirty="0" smtClean="0"/>
          </a:p>
          <a:p>
            <a:r>
              <a:rPr lang="en-GB" sz="3200" dirty="0" smtClean="0"/>
              <a:t>Oprah </a:t>
            </a:r>
            <a:r>
              <a:rPr lang="en-GB" sz="2900" dirty="0" smtClean="0"/>
              <a:t>Winfrey</a:t>
            </a:r>
            <a:endParaRPr lang="es-PE" sz="2900" dirty="0"/>
          </a:p>
          <a:p>
            <a:endParaRPr lang="en-GB" sz="3200" dirty="0" smtClean="0"/>
          </a:p>
          <a:p>
            <a:r>
              <a:rPr lang="en-GB" sz="3200" dirty="0" smtClean="0"/>
              <a:t>Fred Astaire</a:t>
            </a:r>
          </a:p>
          <a:p>
            <a:endParaRPr lang="es-PE" sz="3200" dirty="0" smtClean="0"/>
          </a:p>
          <a:p>
            <a:r>
              <a:rPr lang="en-GB" sz="3200" dirty="0"/>
              <a:t>J. K. Rowling </a:t>
            </a:r>
          </a:p>
          <a:p>
            <a:endParaRPr lang="en-GB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60648"/>
            <a:ext cx="2951840" cy="3686129"/>
          </a:xfrm>
        </p:spPr>
      </p:pic>
      <p:pic>
        <p:nvPicPr>
          <p:cNvPr id="4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04664"/>
            <a:ext cx="2838774" cy="3395916"/>
          </a:xfrm>
          <a:prstGeom prst="rect">
            <a:avLst/>
          </a:prstGeom>
        </p:spPr>
      </p:pic>
      <p:pic>
        <p:nvPicPr>
          <p:cNvPr id="6" name="Content Placeholder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4041900"/>
            <a:ext cx="3240360" cy="261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83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quarter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990" y="4784290"/>
            <a:ext cx="1984591" cy="1827962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541" y="4833831"/>
            <a:ext cx="2074653" cy="1728878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1626815" y="150074"/>
            <a:ext cx="2376264" cy="658368"/>
          </a:xfrm>
        </p:spPr>
        <p:txBody>
          <a:bodyPr/>
          <a:lstStyle/>
          <a:p>
            <a:pPr algn="ctr"/>
            <a:r>
              <a:rPr lang="es-PE" sz="2800" dirty="0" smtClean="0"/>
              <a:t>Bill  </a:t>
            </a:r>
            <a:endParaRPr lang="en-GB" sz="2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5109542" y="150074"/>
            <a:ext cx="2376264" cy="658368"/>
          </a:xfrm>
        </p:spPr>
        <p:txBody>
          <a:bodyPr/>
          <a:lstStyle/>
          <a:p>
            <a:pPr algn="ctr"/>
            <a:r>
              <a:rPr lang="es-PE" sz="2800" dirty="0" smtClean="0"/>
              <a:t>Teresa  </a:t>
            </a:r>
            <a:endParaRPr lang="en-GB" sz="2800" dirty="0"/>
          </a:p>
        </p:txBody>
      </p:sp>
      <p:pic>
        <p:nvPicPr>
          <p:cNvPr id="9" name="Content Placeholder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0" y="5001594"/>
            <a:ext cx="2160240" cy="1393354"/>
          </a:xfrm>
          <a:prstGeom prst="rect">
            <a:avLst/>
          </a:prstGeom>
        </p:spPr>
      </p:pic>
      <p:pic>
        <p:nvPicPr>
          <p:cNvPr id="10" name="Content Placeholder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904105"/>
            <a:ext cx="2363755" cy="1588332"/>
          </a:xfrm>
          <a:prstGeom prst="rect">
            <a:avLst/>
          </a:prstGeom>
        </p:spPr>
      </p:pic>
      <p:sp>
        <p:nvSpPr>
          <p:cNvPr id="11" name="Text Placeholder 4"/>
          <p:cNvSpPr txBox="1">
            <a:spLocks/>
          </p:cNvSpPr>
          <p:nvPr/>
        </p:nvSpPr>
        <p:spPr>
          <a:xfrm>
            <a:off x="1626815" y="1086178"/>
            <a:ext cx="2376264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vert="horz" rtlCol="0" anchor="ctr">
            <a:no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Tx/>
              <a:buNone/>
              <a:defRPr kumimoji="0" sz="20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2800" dirty="0" smtClean="0"/>
              <a:t>Cristiano  </a:t>
            </a:r>
            <a:endParaRPr lang="en-GB" sz="2800" dirty="0"/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5109542" y="1086178"/>
            <a:ext cx="2376264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vert="horz" rtlCol="0" anchor="ctr">
            <a:no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Tx/>
              <a:buNone/>
              <a:defRPr kumimoji="0" sz="20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2800" dirty="0" err="1" smtClean="0"/>
              <a:t>Suu</a:t>
            </a:r>
            <a:r>
              <a:rPr lang="es-PE" sz="2800" dirty="0" smtClean="0"/>
              <a:t> </a:t>
            </a:r>
            <a:r>
              <a:rPr lang="es-PE" sz="2800" dirty="0" err="1" smtClean="0"/>
              <a:t>Kyi</a:t>
            </a:r>
            <a:endParaRPr lang="en-GB" sz="2800" dirty="0"/>
          </a:p>
        </p:txBody>
      </p:sp>
      <p:sp>
        <p:nvSpPr>
          <p:cNvPr id="13" name="Text Placeholder 4"/>
          <p:cNvSpPr txBox="1">
            <a:spLocks/>
          </p:cNvSpPr>
          <p:nvPr/>
        </p:nvSpPr>
        <p:spPr>
          <a:xfrm>
            <a:off x="1626815" y="1985131"/>
            <a:ext cx="2376264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vert="horz" rtlCol="0" anchor="ctr">
            <a:no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Tx/>
              <a:buNone/>
              <a:defRPr kumimoji="0" sz="20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2800" dirty="0" err="1" smtClean="0"/>
              <a:t>Aung</a:t>
            </a:r>
            <a:r>
              <a:rPr lang="es-PE" sz="2800" dirty="0" smtClean="0"/>
              <a:t> San</a:t>
            </a:r>
            <a:r>
              <a:rPr lang="es-PE" sz="2800" dirty="0" smtClean="0"/>
              <a:t> </a:t>
            </a:r>
            <a:endParaRPr lang="en-GB" sz="2800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5109542" y="1985131"/>
            <a:ext cx="2376264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vert="horz" rtlCol="0" anchor="ctr">
            <a:no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Tx/>
              <a:buNone/>
              <a:defRPr kumimoji="0" sz="20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2800" dirty="0" smtClean="0"/>
              <a:t>Gates   </a:t>
            </a:r>
            <a:endParaRPr lang="en-GB" sz="2800" dirty="0"/>
          </a:p>
        </p:txBody>
      </p:sp>
      <p:sp>
        <p:nvSpPr>
          <p:cNvPr id="15" name="Text Placeholder 4"/>
          <p:cNvSpPr txBox="1">
            <a:spLocks/>
          </p:cNvSpPr>
          <p:nvPr/>
        </p:nvSpPr>
        <p:spPr>
          <a:xfrm>
            <a:off x="1603024" y="2791224"/>
            <a:ext cx="2376264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vert="horz" rtlCol="0" anchor="ctr">
            <a:no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Tx/>
              <a:buNone/>
              <a:defRPr kumimoji="0" sz="20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2800" dirty="0" err="1" smtClean="0"/>
              <a:t>Mother</a:t>
            </a:r>
            <a:r>
              <a:rPr lang="es-PE" sz="2800" dirty="0" smtClean="0"/>
              <a:t>  </a:t>
            </a:r>
            <a:endParaRPr lang="en-GB" sz="2800" dirty="0"/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5109542" y="2791224"/>
            <a:ext cx="2376264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vert="horz" rtlCol="0" anchor="ctr">
            <a:no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Tx/>
              <a:buNone/>
              <a:defRPr kumimoji="0" sz="20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2800" dirty="0" smtClean="0"/>
              <a:t>Ronaldo     </a:t>
            </a:r>
            <a:endParaRPr lang="en-GB" sz="2800" dirty="0"/>
          </a:p>
        </p:txBody>
      </p:sp>
      <p:sp>
        <p:nvSpPr>
          <p:cNvPr id="17" name="Text Placeholder 4"/>
          <p:cNvSpPr txBox="1">
            <a:spLocks/>
          </p:cNvSpPr>
          <p:nvPr/>
        </p:nvSpPr>
        <p:spPr>
          <a:xfrm>
            <a:off x="773541" y="3892743"/>
            <a:ext cx="638897" cy="6202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vert="horz" rtlCol="0" anchor="ctr">
            <a:no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Tx/>
              <a:buNone/>
              <a:defRPr kumimoji="0" sz="20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3200" dirty="0" smtClean="0"/>
              <a:t>A </a:t>
            </a:r>
            <a:endParaRPr lang="en-GB" sz="3200" dirty="0"/>
          </a:p>
        </p:txBody>
      </p:sp>
      <p:sp>
        <p:nvSpPr>
          <p:cNvPr id="18" name="Text Placeholder 4"/>
          <p:cNvSpPr txBox="1">
            <a:spLocks/>
          </p:cNvSpPr>
          <p:nvPr/>
        </p:nvSpPr>
        <p:spPr>
          <a:xfrm>
            <a:off x="2996999" y="3898071"/>
            <a:ext cx="638897" cy="6202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vert="horz" rtlCol="0" anchor="ctr">
            <a:no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Tx/>
              <a:buNone/>
              <a:defRPr kumimoji="0" sz="20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3200" dirty="0" smtClean="0"/>
              <a:t>B  </a:t>
            </a:r>
            <a:endParaRPr lang="en-GB" sz="3200" dirty="0"/>
          </a:p>
        </p:txBody>
      </p:sp>
      <p:sp>
        <p:nvSpPr>
          <p:cNvPr id="19" name="Text Placeholder 4"/>
          <p:cNvSpPr txBox="1">
            <a:spLocks/>
          </p:cNvSpPr>
          <p:nvPr/>
        </p:nvSpPr>
        <p:spPr>
          <a:xfrm>
            <a:off x="5148064" y="3892743"/>
            <a:ext cx="638897" cy="6202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vert="horz" rtlCol="0" anchor="ctr">
            <a:no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Tx/>
              <a:buNone/>
              <a:defRPr kumimoji="0" sz="20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3200" dirty="0" smtClean="0"/>
              <a:t>C  </a:t>
            </a:r>
            <a:endParaRPr lang="en-GB" sz="3200" dirty="0"/>
          </a:p>
        </p:txBody>
      </p:sp>
      <p:sp>
        <p:nvSpPr>
          <p:cNvPr id="20" name="Text Placeholder 4"/>
          <p:cNvSpPr txBox="1">
            <a:spLocks/>
          </p:cNvSpPr>
          <p:nvPr/>
        </p:nvSpPr>
        <p:spPr>
          <a:xfrm>
            <a:off x="7450652" y="3898071"/>
            <a:ext cx="638897" cy="6202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vert="horz" rtlCol="0" anchor="ctr">
            <a:no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Tx/>
              <a:buNone/>
              <a:defRPr kumimoji="0" sz="20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3200" dirty="0" smtClean="0"/>
              <a:t>D  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2473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quarter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130" y="4238128"/>
            <a:ext cx="2847662" cy="2622917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561" y="4225428"/>
            <a:ext cx="3159086" cy="2632572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2364127" y="133162"/>
            <a:ext cx="1982738" cy="658368"/>
          </a:xfrm>
        </p:spPr>
        <p:txBody>
          <a:bodyPr/>
          <a:lstStyle/>
          <a:p>
            <a:pPr algn="ctr"/>
            <a:r>
              <a:rPr lang="es-PE" sz="2800" dirty="0" smtClean="0"/>
              <a:t>Bill  </a:t>
            </a:r>
            <a:endParaRPr lang="en-GB" sz="2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572000" y="136842"/>
            <a:ext cx="1982738" cy="658368"/>
          </a:xfrm>
        </p:spPr>
        <p:txBody>
          <a:bodyPr/>
          <a:lstStyle/>
          <a:p>
            <a:pPr algn="ctr"/>
            <a:r>
              <a:rPr lang="es-PE" sz="2800" dirty="0" smtClean="0"/>
              <a:t>Teresa  </a:t>
            </a:r>
            <a:endParaRPr lang="en-GB" sz="2800" dirty="0"/>
          </a:p>
        </p:txBody>
      </p:sp>
      <p:pic>
        <p:nvPicPr>
          <p:cNvPr id="9" name="Content Placeholder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225428"/>
            <a:ext cx="4081509" cy="2632572"/>
          </a:xfrm>
          <a:prstGeom prst="rect">
            <a:avLst/>
          </a:prstGeom>
        </p:spPr>
      </p:pic>
      <p:pic>
        <p:nvPicPr>
          <p:cNvPr id="10" name="Content Placeholder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207" y="4225428"/>
            <a:ext cx="3917793" cy="2632572"/>
          </a:xfrm>
          <a:prstGeom prst="rect">
            <a:avLst/>
          </a:prstGeom>
        </p:spPr>
      </p:pic>
      <p:sp>
        <p:nvSpPr>
          <p:cNvPr id="11" name="Text Placeholder 4"/>
          <p:cNvSpPr txBox="1">
            <a:spLocks/>
          </p:cNvSpPr>
          <p:nvPr/>
        </p:nvSpPr>
        <p:spPr>
          <a:xfrm>
            <a:off x="2364127" y="1069266"/>
            <a:ext cx="1982738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vert="horz" rtlCol="0" anchor="ctr">
            <a:no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Tx/>
              <a:buNone/>
              <a:defRPr kumimoji="0" sz="20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2800" dirty="0" smtClean="0"/>
              <a:t>Cristiano  </a:t>
            </a:r>
            <a:endParaRPr lang="en-GB" sz="2800" dirty="0"/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4572000" y="1072946"/>
            <a:ext cx="1982738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vert="horz" rtlCol="0" anchor="ctr">
            <a:no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Tx/>
              <a:buNone/>
              <a:defRPr kumimoji="0" sz="20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2800" dirty="0" err="1"/>
              <a:t>Suu</a:t>
            </a:r>
            <a:r>
              <a:rPr lang="es-PE" sz="2800" dirty="0"/>
              <a:t> </a:t>
            </a:r>
            <a:r>
              <a:rPr lang="es-PE" sz="2800" dirty="0" err="1" smtClean="0"/>
              <a:t>Kyi</a:t>
            </a:r>
            <a:r>
              <a:rPr lang="es-PE" sz="2800" dirty="0" smtClean="0"/>
              <a:t>  </a:t>
            </a:r>
            <a:endParaRPr lang="en-GB" sz="2800" dirty="0"/>
          </a:p>
        </p:txBody>
      </p:sp>
      <p:sp>
        <p:nvSpPr>
          <p:cNvPr id="13" name="Text Placeholder 4"/>
          <p:cNvSpPr txBox="1">
            <a:spLocks/>
          </p:cNvSpPr>
          <p:nvPr/>
        </p:nvSpPr>
        <p:spPr>
          <a:xfrm>
            <a:off x="2195736" y="1968219"/>
            <a:ext cx="2151129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vert="horz" rtlCol="0" anchor="ctr">
            <a:no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Tx/>
              <a:buNone/>
              <a:defRPr kumimoji="0" sz="20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2800" dirty="0" err="1"/>
              <a:t>Aung</a:t>
            </a:r>
            <a:r>
              <a:rPr lang="es-PE" sz="2800" dirty="0"/>
              <a:t> San </a:t>
            </a:r>
            <a:r>
              <a:rPr lang="es-PE" sz="2800" dirty="0" smtClean="0"/>
              <a:t> </a:t>
            </a:r>
            <a:endParaRPr lang="en-GB" sz="2800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4572000" y="1971899"/>
            <a:ext cx="1982738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vert="horz" rtlCol="0" anchor="ctr">
            <a:no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Tx/>
              <a:buNone/>
              <a:defRPr kumimoji="0" sz="20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2800" dirty="0" smtClean="0"/>
              <a:t>Gates   </a:t>
            </a:r>
            <a:endParaRPr lang="en-GB" sz="2800" dirty="0"/>
          </a:p>
        </p:txBody>
      </p:sp>
      <p:sp>
        <p:nvSpPr>
          <p:cNvPr id="15" name="Text Placeholder 4"/>
          <p:cNvSpPr txBox="1">
            <a:spLocks/>
          </p:cNvSpPr>
          <p:nvPr/>
        </p:nvSpPr>
        <p:spPr>
          <a:xfrm>
            <a:off x="2340336" y="2774312"/>
            <a:ext cx="1982738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vert="horz" rtlCol="0" anchor="ctr">
            <a:no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Tx/>
              <a:buNone/>
              <a:defRPr kumimoji="0" sz="20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2800" dirty="0" err="1" smtClean="0"/>
              <a:t>Mother</a:t>
            </a:r>
            <a:r>
              <a:rPr lang="es-PE" sz="2800" dirty="0" smtClean="0"/>
              <a:t>  </a:t>
            </a:r>
            <a:endParaRPr lang="en-GB" sz="2800" dirty="0"/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4572000" y="2777992"/>
            <a:ext cx="1982738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vert="horz" rtlCol="0" anchor="ctr">
            <a:no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Tx/>
              <a:buNone/>
              <a:defRPr kumimoji="0" sz="20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2800" dirty="0" smtClean="0"/>
              <a:t>Ronaldo     </a:t>
            </a:r>
            <a:endParaRPr lang="en-GB" sz="2800" dirty="0"/>
          </a:p>
        </p:txBody>
      </p:sp>
      <p:sp>
        <p:nvSpPr>
          <p:cNvPr id="17" name="Text Placeholder 4"/>
          <p:cNvSpPr txBox="1">
            <a:spLocks/>
          </p:cNvSpPr>
          <p:nvPr/>
        </p:nvSpPr>
        <p:spPr>
          <a:xfrm>
            <a:off x="2738" y="6235700"/>
            <a:ext cx="638897" cy="6202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vert="horz" rtlCol="0" anchor="ctr">
            <a:no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Tx/>
              <a:buNone/>
              <a:defRPr kumimoji="0" sz="20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3200" dirty="0" smtClean="0"/>
              <a:t>A </a:t>
            </a:r>
            <a:endParaRPr lang="en-GB" sz="3200" dirty="0"/>
          </a:p>
        </p:txBody>
      </p:sp>
      <p:sp>
        <p:nvSpPr>
          <p:cNvPr id="18" name="Text Placeholder 4"/>
          <p:cNvSpPr txBox="1">
            <a:spLocks/>
          </p:cNvSpPr>
          <p:nvPr/>
        </p:nvSpPr>
        <p:spPr>
          <a:xfrm>
            <a:off x="-852" y="0"/>
            <a:ext cx="638897" cy="6202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vert="horz" rtlCol="0" anchor="ctr">
            <a:no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Tx/>
              <a:buNone/>
              <a:defRPr kumimoji="0" sz="20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3200" dirty="0" smtClean="0"/>
              <a:t>B  </a:t>
            </a:r>
            <a:endParaRPr lang="en-GB" sz="3200" dirty="0"/>
          </a:p>
        </p:txBody>
      </p:sp>
      <p:sp>
        <p:nvSpPr>
          <p:cNvPr id="20" name="Text Placeholder 4"/>
          <p:cNvSpPr txBox="1">
            <a:spLocks/>
          </p:cNvSpPr>
          <p:nvPr/>
        </p:nvSpPr>
        <p:spPr>
          <a:xfrm>
            <a:off x="8530152" y="6237724"/>
            <a:ext cx="638897" cy="6202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vert="horz" rtlCol="0" anchor="ctr">
            <a:no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Tx/>
              <a:buNone/>
              <a:defRPr kumimoji="0" sz="20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3200" dirty="0" smtClean="0"/>
              <a:t>D  </a:t>
            </a:r>
            <a:endParaRPr lang="en-GB" sz="3200" dirty="0"/>
          </a:p>
        </p:txBody>
      </p:sp>
      <p:sp>
        <p:nvSpPr>
          <p:cNvPr id="21" name="Text Placeholder 4"/>
          <p:cNvSpPr txBox="1">
            <a:spLocks/>
          </p:cNvSpPr>
          <p:nvPr/>
        </p:nvSpPr>
        <p:spPr>
          <a:xfrm>
            <a:off x="6898278" y="3544513"/>
            <a:ext cx="2245721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vert="horz" rtlCol="0" anchor="ctr">
            <a:no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Tx/>
              <a:buNone/>
              <a:defRPr kumimoji="0" sz="20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2800" dirty="0" smtClean="0"/>
              <a:t>Bill Gates  </a:t>
            </a:r>
            <a:endParaRPr lang="en-GB" sz="2800" dirty="0"/>
          </a:p>
        </p:txBody>
      </p:sp>
      <p:sp>
        <p:nvSpPr>
          <p:cNvPr id="22" name="Text Placeholder 4"/>
          <p:cNvSpPr txBox="1">
            <a:spLocks/>
          </p:cNvSpPr>
          <p:nvPr/>
        </p:nvSpPr>
        <p:spPr>
          <a:xfrm>
            <a:off x="87500" y="3648388"/>
            <a:ext cx="2232248" cy="110898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vert="horz" rtlCol="0" anchor="ctr">
            <a:no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Tx/>
              <a:buNone/>
              <a:defRPr kumimoji="0" sz="20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2800" dirty="0" smtClean="0"/>
              <a:t>Cristiano </a:t>
            </a:r>
            <a:r>
              <a:rPr lang="es-PE" sz="2800" dirty="0" smtClean="0"/>
              <a:t>R</a:t>
            </a:r>
            <a:r>
              <a:rPr lang="es-PE" sz="2800" dirty="0" smtClean="0"/>
              <a:t>onaldo</a:t>
            </a:r>
            <a:endParaRPr lang="en-GB" sz="2800" dirty="0"/>
          </a:p>
        </p:txBody>
      </p:sp>
      <p:sp>
        <p:nvSpPr>
          <p:cNvPr id="23" name="Text Placeholder 4"/>
          <p:cNvSpPr txBox="1">
            <a:spLocks/>
          </p:cNvSpPr>
          <p:nvPr/>
        </p:nvSpPr>
        <p:spPr>
          <a:xfrm>
            <a:off x="87500" y="2661584"/>
            <a:ext cx="2232248" cy="9634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vert="horz" rtlCol="0" anchor="ctr">
            <a:no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Tx/>
              <a:buNone/>
              <a:defRPr kumimoji="0" sz="20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2800" dirty="0" err="1"/>
              <a:t>Aung</a:t>
            </a:r>
            <a:r>
              <a:rPr lang="es-PE" sz="2800" dirty="0"/>
              <a:t> San </a:t>
            </a:r>
            <a:endParaRPr lang="en-GB" sz="2800" dirty="0"/>
          </a:p>
          <a:p>
            <a:pPr algn="ctr"/>
            <a:r>
              <a:rPr lang="es-PE" sz="2800" dirty="0" err="1"/>
              <a:t>Suu</a:t>
            </a:r>
            <a:r>
              <a:rPr lang="es-PE" sz="2800" dirty="0"/>
              <a:t> </a:t>
            </a:r>
            <a:r>
              <a:rPr lang="es-PE" sz="2800" dirty="0" err="1"/>
              <a:t>Kyi</a:t>
            </a:r>
            <a:endParaRPr lang="en-GB" sz="2800" dirty="0"/>
          </a:p>
        </p:txBody>
      </p:sp>
      <p:sp>
        <p:nvSpPr>
          <p:cNvPr id="24" name="Text Placeholder 4"/>
          <p:cNvSpPr txBox="1">
            <a:spLocks/>
          </p:cNvSpPr>
          <p:nvPr/>
        </p:nvSpPr>
        <p:spPr>
          <a:xfrm>
            <a:off x="6898279" y="1998190"/>
            <a:ext cx="2270770" cy="110898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vert="horz" rtlCol="0" anchor="ctr">
            <a:no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Tx/>
              <a:buNone/>
              <a:defRPr kumimoji="0" sz="20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2800" dirty="0" err="1" smtClean="0"/>
              <a:t>Mother</a:t>
            </a:r>
            <a:r>
              <a:rPr lang="es-PE" sz="2800" dirty="0" smtClean="0"/>
              <a:t> Teresa  </a:t>
            </a:r>
            <a:endParaRPr lang="en-GB" sz="2800" dirty="0"/>
          </a:p>
        </p:txBody>
      </p:sp>
      <p:sp>
        <p:nvSpPr>
          <p:cNvPr id="19" name="Text Placeholder 4"/>
          <p:cNvSpPr txBox="1">
            <a:spLocks/>
          </p:cNvSpPr>
          <p:nvPr/>
        </p:nvSpPr>
        <p:spPr>
          <a:xfrm>
            <a:off x="8505103" y="0"/>
            <a:ext cx="638897" cy="6202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vert="horz" rtlCol="0" anchor="ctr">
            <a:no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Tx/>
              <a:buNone/>
              <a:defRPr kumimoji="0" sz="20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3200" dirty="0" smtClean="0"/>
              <a:t>C  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59961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85185E-6 L -0.28524 -0.633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71" y="-3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7.40741E-7 L 0.20573 -0.6032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78" y="-30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xit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5" grpId="1" build="p" animBg="1"/>
      <p:bldP spid="6" grpId="0" build="p" animBg="1"/>
      <p:bldP spid="11" grpId="0" animBg="1"/>
      <p:bldP spid="12" grpId="0" animBg="1"/>
      <p:bldP spid="13" grpId="0" animBg="1"/>
      <p:bldP spid="14" grpId="0" animBg="1"/>
      <p:bldP spid="14" grpId="1" animBg="1"/>
      <p:bldP spid="15" grpId="0" animBg="1"/>
      <p:bldP spid="16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quarter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469" y="-20878"/>
            <a:ext cx="3396082" cy="3128054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738" y="-2305"/>
            <a:ext cx="3159086" cy="2632572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3580631" y="0"/>
            <a:ext cx="1982738" cy="936104"/>
          </a:xfrm>
        </p:spPr>
        <p:txBody>
          <a:bodyPr/>
          <a:lstStyle/>
          <a:p>
            <a:pPr algn="ctr"/>
            <a:r>
              <a:rPr lang="es-PE" sz="2800" dirty="0" err="1" smtClean="0"/>
              <a:t>The</a:t>
            </a:r>
            <a:r>
              <a:rPr lang="es-PE" sz="2800" dirty="0" smtClean="0"/>
              <a:t> </a:t>
            </a:r>
            <a:r>
              <a:rPr lang="es-PE" sz="2800" dirty="0" err="1" smtClean="0"/>
              <a:t>Dreamer</a:t>
            </a:r>
            <a:endParaRPr lang="en-GB" sz="2800" dirty="0"/>
          </a:p>
        </p:txBody>
      </p:sp>
      <p:pic>
        <p:nvPicPr>
          <p:cNvPr id="9" name="Content Placeholder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3083634"/>
            <a:ext cx="4081509" cy="2632572"/>
          </a:xfrm>
          <a:prstGeom prst="rect">
            <a:avLst/>
          </a:prstGeom>
        </p:spPr>
      </p:pic>
      <p:pic>
        <p:nvPicPr>
          <p:cNvPr id="10" name="Content Placeholder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922090"/>
            <a:ext cx="3917793" cy="2632572"/>
          </a:xfrm>
          <a:prstGeom prst="rect">
            <a:avLst/>
          </a:prstGeom>
        </p:spPr>
      </p:pic>
      <p:sp>
        <p:nvSpPr>
          <p:cNvPr id="12" name="Text Placeholder 5"/>
          <p:cNvSpPr txBox="1">
            <a:spLocks/>
          </p:cNvSpPr>
          <p:nvPr/>
        </p:nvSpPr>
        <p:spPr>
          <a:xfrm>
            <a:off x="3587262" y="1072944"/>
            <a:ext cx="1982738" cy="89895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vert="horz" rtlCol="0" anchor="ctr">
            <a:no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Tx/>
              <a:buNone/>
              <a:defRPr kumimoji="0" sz="20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2800" dirty="0" err="1" smtClean="0"/>
              <a:t>The</a:t>
            </a:r>
            <a:r>
              <a:rPr lang="es-PE" sz="2800" dirty="0" smtClean="0"/>
              <a:t> </a:t>
            </a:r>
            <a:r>
              <a:rPr lang="es-PE" sz="2800" dirty="0" err="1" smtClean="0"/>
              <a:t>Partner</a:t>
            </a:r>
            <a:endParaRPr lang="en-GB" sz="2800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3587262" y="2202274"/>
            <a:ext cx="1982738" cy="95304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vert="horz" rtlCol="0" anchor="ctr">
            <a:no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Tx/>
              <a:buNone/>
              <a:defRPr kumimoji="0" sz="20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2800" dirty="0" err="1" smtClean="0"/>
              <a:t>The</a:t>
            </a:r>
            <a:r>
              <a:rPr lang="es-PE" sz="2800" dirty="0" smtClean="0"/>
              <a:t> </a:t>
            </a:r>
            <a:r>
              <a:rPr lang="es-PE" sz="2800" dirty="0" err="1" smtClean="0"/>
              <a:t>Thinker</a:t>
            </a:r>
            <a:r>
              <a:rPr lang="es-PE" sz="2800" dirty="0" smtClean="0"/>
              <a:t>  </a:t>
            </a:r>
            <a:endParaRPr lang="en-GB" sz="2800" dirty="0"/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3599838" y="3284984"/>
            <a:ext cx="1982738" cy="95339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vert="horz" rtlCol="0" anchor="ctr">
            <a:no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Tx/>
              <a:buNone/>
              <a:defRPr kumimoji="0" sz="20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2800" dirty="0" err="1" smtClean="0"/>
              <a:t>The</a:t>
            </a:r>
            <a:r>
              <a:rPr lang="es-PE" sz="2800" dirty="0" smtClean="0"/>
              <a:t> </a:t>
            </a:r>
            <a:r>
              <a:rPr lang="es-PE" sz="2800" dirty="0" err="1" smtClean="0"/>
              <a:t>Artist</a:t>
            </a:r>
            <a:endParaRPr lang="en-GB" sz="2800" dirty="0"/>
          </a:p>
        </p:txBody>
      </p:sp>
      <p:sp>
        <p:nvSpPr>
          <p:cNvPr id="3" name="Rectangle 2"/>
          <p:cNvSpPr/>
          <p:nvPr/>
        </p:nvSpPr>
        <p:spPr>
          <a:xfrm>
            <a:off x="52796" y="5716206"/>
            <a:ext cx="9126493" cy="10772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PE" sz="3200" dirty="0" err="1" smtClean="0">
                <a:solidFill>
                  <a:srgbClr val="0070C0"/>
                </a:solidFill>
                <a:latin typeface="Comic Sans MS" pitchFamily="66" charset="0"/>
              </a:rPr>
              <a:t>Which</a:t>
            </a:r>
            <a:r>
              <a:rPr lang="es-PE" sz="3200" dirty="0" smtClean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s-PE" sz="3200" dirty="0" err="1" smtClean="0">
                <a:solidFill>
                  <a:srgbClr val="0070C0"/>
                </a:solidFill>
                <a:latin typeface="Comic Sans MS" pitchFamily="66" charset="0"/>
              </a:rPr>
              <a:t>group</a:t>
            </a:r>
            <a:r>
              <a:rPr lang="es-PE" sz="3200" dirty="0" smtClean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s-PE" sz="3200" dirty="0" err="1" smtClean="0">
                <a:solidFill>
                  <a:srgbClr val="0070C0"/>
                </a:solidFill>
                <a:latin typeface="Comic Sans MS" pitchFamily="66" charset="0"/>
              </a:rPr>
              <a:t>does</a:t>
            </a:r>
            <a:r>
              <a:rPr lang="es-PE" sz="3200" dirty="0" smtClean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s-PE" sz="3200" u="sng" dirty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es-PE" sz="3200" u="sng" dirty="0" err="1">
                <a:solidFill>
                  <a:srgbClr val="FF0000"/>
                </a:solidFill>
                <a:latin typeface="Comic Sans MS" pitchFamily="66" charset="0"/>
              </a:rPr>
              <a:t>name</a:t>
            </a:r>
            <a:r>
              <a:rPr lang="es-PE" sz="3200" u="sng" dirty="0">
                <a:solidFill>
                  <a:srgbClr val="FF0000"/>
                </a:solidFill>
                <a:latin typeface="Comic Sans MS" pitchFamily="66" charset="0"/>
              </a:rPr>
              <a:t>)</a:t>
            </a:r>
            <a:r>
              <a:rPr lang="es-PE" sz="3200" dirty="0" smtClean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s-PE" sz="3200" dirty="0" err="1" smtClean="0">
                <a:solidFill>
                  <a:srgbClr val="0070C0"/>
                </a:solidFill>
                <a:latin typeface="Comic Sans MS" pitchFamily="66" charset="0"/>
              </a:rPr>
              <a:t>belong</a:t>
            </a:r>
            <a:r>
              <a:rPr lang="es-PE" sz="3200" dirty="0" smtClean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s-PE" sz="3200" dirty="0" err="1" smtClean="0">
                <a:solidFill>
                  <a:srgbClr val="0070C0"/>
                </a:solidFill>
                <a:latin typeface="Comic Sans MS" pitchFamily="66" charset="0"/>
              </a:rPr>
              <a:t>to</a:t>
            </a:r>
            <a:r>
              <a:rPr lang="es-PE" sz="3200" dirty="0" smtClean="0">
                <a:solidFill>
                  <a:srgbClr val="0070C0"/>
                </a:solidFill>
                <a:latin typeface="Comic Sans MS" pitchFamily="66" charset="0"/>
              </a:rPr>
              <a:t>?</a:t>
            </a:r>
          </a:p>
          <a:p>
            <a:r>
              <a:rPr lang="es-PE" sz="3200" dirty="0" smtClean="0">
                <a:solidFill>
                  <a:srgbClr val="0070C0"/>
                </a:solidFill>
                <a:latin typeface="Comic Sans MS" pitchFamily="66" charset="0"/>
              </a:rPr>
              <a:t>I </a:t>
            </a:r>
            <a:r>
              <a:rPr lang="es-PE" sz="3200" dirty="0" err="1" smtClean="0">
                <a:solidFill>
                  <a:srgbClr val="0070C0"/>
                </a:solidFill>
                <a:latin typeface="Comic Sans MS" pitchFamily="66" charset="0"/>
              </a:rPr>
              <a:t>think</a:t>
            </a:r>
            <a:r>
              <a:rPr lang="es-PE" sz="3200" dirty="0" smtClean="0">
                <a:solidFill>
                  <a:srgbClr val="0070C0"/>
                </a:solidFill>
                <a:latin typeface="Comic Sans MS" pitchFamily="66" charset="0"/>
              </a:rPr>
              <a:t>  </a:t>
            </a:r>
            <a:r>
              <a:rPr lang="es-PE" sz="2800" u="sng" dirty="0" smtClean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es-PE" sz="2800" u="sng" dirty="0" err="1" smtClean="0">
                <a:solidFill>
                  <a:srgbClr val="FF0000"/>
                </a:solidFill>
                <a:latin typeface="Comic Sans MS" pitchFamily="66" charset="0"/>
              </a:rPr>
              <a:t>name</a:t>
            </a:r>
            <a:r>
              <a:rPr lang="es-PE" sz="2800" u="sng" dirty="0" smtClean="0">
                <a:solidFill>
                  <a:srgbClr val="FF0000"/>
                </a:solidFill>
                <a:latin typeface="Comic Sans MS" pitchFamily="66" charset="0"/>
              </a:rPr>
              <a:t>) </a:t>
            </a:r>
            <a:r>
              <a:rPr lang="es-PE" sz="3200" dirty="0" err="1" smtClean="0">
                <a:solidFill>
                  <a:srgbClr val="0070C0"/>
                </a:solidFill>
                <a:latin typeface="Comic Sans MS" pitchFamily="66" charset="0"/>
              </a:rPr>
              <a:t>belongs</a:t>
            </a:r>
            <a:r>
              <a:rPr lang="es-PE" sz="3200" dirty="0" smtClean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s-PE" sz="3200" dirty="0" err="1" smtClean="0">
                <a:solidFill>
                  <a:srgbClr val="0070C0"/>
                </a:solidFill>
                <a:latin typeface="Comic Sans MS" pitchFamily="66" charset="0"/>
              </a:rPr>
              <a:t>to</a:t>
            </a:r>
            <a:r>
              <a:rPr lang="es-PE" sz="3200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s-PE" sz="2400" u="sng" dirty="0" smtClean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es-PE" sz="2400" u="sng" dirty="0" err="1" smtClean="0">
                <a:solidFill>
                  <a:srgbClr val="FF0000"/>
                </a:solidFill>
                <a:latin typeface="Comic Sans MS" pitchFamily="66" charset="0"/>
              </a:rPr>
              <a:t>personality</a:t>
            </a:r>
            <a:r>
              <a:rPr lang="es-PE" sz="2400" u="sng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s-PE" sz="2400" u="sng" dirty="0" err="1" smtClean="0">
                <a:solidFill>
                  <a:srgbClr val="FF0000"/>
                </a:solidFill>
                <a:latin typeface="Comic Sans MS" pitchFamily="66" charset="0"/>
              </a:rPr>
              <a:t>type</a:t>
            </a:r>
            <a:r>
              <a:rPr lang="es-PE" sz="2400" u="sng" dirty="0" smtClean="0">
                <a:solidFill>
                  <a:srgbClr val="FF0000"/>
                </a:solidFill>
                <a:latin typeface="Comic Sans MS" pitchFamily="66" charset="0"/>
              </a:rPr>
              <a:t>)</a:t>
            </a:r>
            <a:r>
              <a:rPr lang="es-PE" sz="2400" dirty="0" smtClean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s-PE" sz="3200" dirty="0" err="1" smtClean="0">
                <a:solidFill>
                  <a:srgbClr val="0070C0"/>
                </a:solidFill>
                <a:latin typeface="Comic Sans MS" pitchFamily="66" charset="0"/>
              </a:rPr>
              <a:t>group</a:t>
            </a:r>
            <a:r>
              <a:rPr lang="es-PE" sz="3200" dirty="0" smtClean="0">
                <a:solidFill>
                  <a:srgbClr val="0070C0"/>
                </a:solidFill>
                <a:latin typeface="Comic Sans MS" pitchFamily="66" charset="0"/>
              </a:rPr>
              <a:t>.</a:t>
            </a:r>
            <a:endParaRPr lang="es-PE" sz="3200" dirty="0">
              <a:solidFill>
                <a:srgbClr val="0070C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35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xit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12" grpId="0" animBg="1"/>
      <p:bldP spid="14" grpId="0" animBg="1"/>
      <p:bldP spid="14" grpId="1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88"/>
            <a:ext cx="2959602" cy="1908944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907" y="0"/>
            <a:ext cx="2624260" cy="1968978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373" y="0"/>
            <a:ext cx="2852628" cy="1916832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" y="4585494"/>
            <a:ext cx="1689100" cy="2284225"/>
          </a:xfrm>
          <a:prstGeom prst="rect">
            <a:avLst/>
          </a:prstGeom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236346"/>
            <a:ext cx="2673405" cy="2227835"/>
          </a:xfrm>
          <a:prstGeom prst="rect">
            <a:avLst/>
          </a:prstGeom>
        </p:spPr>
      </p:pic>
      <p:pic>
        <p:nvPicPr>
          <p:cNvPr id="9" name="Content Placeholder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838" y="4698431"/>
            <a:ext cx="2283419" cy="2103206"/>
          </a:xfrm>
          <a:prstGeom prst="rect">
            <a:avLst/>
          </a:prstGeom>
        </p:spPr>
      </p:pic>
      <p:pic>
        <p:nvPicPr>
          <p:cNvPr id="10" name="Content Placeholder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373" y="2264928"/>
            <a:ext cx="2723655" cy="2040112"/>
          </a:xfrm>
          <a:prstGeom prst="rect">
            <a:avLst/>
          </a:prstGeom>
        </p:spPr>
      </p:pic>
      <p:pic>
        <p:nvPicPr>
          <p:cNvPr id="11" name="Content Placeholder 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264928"/>
            <a:ext cx="2880320" cy="1728192"/>
          </a:xfrm>
          <a:prstGeom prst="rect">
            <a:avLst/>
          </a:prstGeom>
        </p:spPr>
      </p:pic>
      <p:pic>
        <p:nvPicPr>
          <p:cNvPr id="12" name="Content Placeholder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784" y="4634436"/>
            <a:ext cx="2455480" cy="2046234"/>
          </a:xfrm>
          <a:prstGeom prst="rect">
            <a:avLst/>
          </a:prstGeom>
        </p:spPr>
      </p:pic>
      <p:pic>
        <p:nvPicPr>
          <p:cNvPr id="13" name="Content Placeholder 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4699464"/>
            <a:ext cx="2064196" cy="206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82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0"/>
            <a:ext cx="8388424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PE" sz="3200" dirty="0" err="1" smtClean="0">
                <a:solidFill>
                  <a:srgbClr val="0070C0"/>
                </a:solidFill>
                <a:latin typeface="Comic Sans MS" pitchFamily="66" charset="0"/>
              </a:rPr>
              <a:t>What´s</a:t>
            </a:r>
            <a:r>
              <a:rPr lang="es-PE" sz="3200" dirty="0" smtClean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s-PE" sz="3200" dirty="0" err="1" smtClean="0">
                <a:solidFill>
                  <a:srgbClr val="0070C0"/>
                </a:solidFill>
                <a:latin typeface="Comic Sans MS" pitchFamily="66" charset="0"/>
              </a:rPr>
              <a:t>your</a:t>
            </a:r>
            <a:r>
              <a:rPr lang="es-PE" sz="3200" dirty="0" smtClean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s-PE" sz="3200" dirty="0" err="1" smtClean="0">
                <a:solidFill>
                  <a:srgbClr val="0070C0"/>
                </a:solidFill>
                <a:latin typeface="Comic Sans MS" pitchFamily="66" charset="0"/>
              </a:rPr>
              <a:t>name</a:t>
            </a:r>
            <a:r>
              <a:rPr lang="es-PE" sz="3200" dirty="0" smtClean="0">
                <a:solidFill>
                  <a:srgbClr val="0070C0"/>
                </a:solidFill>
                <a:latin typeface="Comic Sans MS" pitchFamily="66" charset="0"/>
              </a:rPr>
              <a:t>?</a:t>
            </a:r>
          </a:p>
          <a:p>
            <a:pPr marL="0" indent="0">
              <a:buNone/>
            </a:pPr>
            <a:endParaRPr lang="es-PE" sz="3200" dirty="0">
              <a:latin typeface="Comic Sans MS" pitchFamily="66" charset="0"/>
            </a:endParaRPr>
          </a:p>
          <a:p>
            <a:pPr marL="0" indent="0">
              <a:buNone/>
            </a:pPr>
            <a:r>
              <a:rPr lang="es-PE" sz="3200" dirty="0" err="1" smtClean="0">
                <a:solidFill>
                  <a:srgbClr val="0070C0"/>
                </a:solidFill>
                <a:latin typeface="Comic Sans MS" pitchFamily="66" charset="0"/>
              </a:rPr>
              <a:t>Why</a:t>
            </a:r>
            <a:r>
              <a:rPr lang="es-PE" sz="3200" dirty="0" smtClean="0">
                <a:solidFill>
                  <a:srgbClr val="0070C0"/>
                </a:solidFill>
                <a:latin typeface="Comic Sans MS" pitchFamily="66" charset="0"/>
              </a:rPr>
              <a:t> do </a:t>
            </a:r>
            <a:r>
              <a:rPr lang="es-PE" sz="3200" dirty="0" err="1" smtClean="0">
                <a:solidFill>
                  <a:srgbClr val="0070C0"/>
                </a:solidFill>
                <a:latin typeface="Comic Sans MS" pitchFamily="66" charset="0"/>
              </a:rPr>
              <a:t>you</a:t>
            </a:r>
            <a:r>
              <a:rPr lang="es-PE" sz="3200" dirty="0" smtClean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s-PE" sz="3200" dirty="0" err="1" smtClean="0">
                <a:solidFill>
                  <a:srgbClr val="0070C0"/>
                </a:solidFill>
                <a:latin typeface="Comic Sans MS" pitchFamily="66" charset="0"/>
              </a:rPr>
              <a:t>think</a:t>
            </a:r>
            <a:r>
              <a:rPr lang="es-PE" sz="3200" dirty="0" smtClean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s-PE" sz="3200" dirty="0" err="1" smtClean="0">
                <a:solidFill>
                  <a:srgbClr val="0070C0"/>
                </a:solidFill>
                <a:latin typeface="Comic Sans MS" pitchFamily="66" charset="0"/>
              </a:rPr>
              <a:t>you</a:t>
            </a:r>
            <a:r>
              <a:rPr lang="es-PE" sz="3200" dirty="0" smtClean="0">
                <a:solidFill>
                  <a:srgbClr val="0070C0"/>
                </a:solidFill>
                <a:latin typeface="Comic Sans MS" pitchFamily="66" charset="0"/>
              </a:rPr>
              <a:t> are a </a:t>
            </a:r>
            <a:r>
              <a:rPr lang="es-PE" sz="3200" b="1" u="sng" dirty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es-PE" sz="3200" b="1" u="sng" dirty="0" err="1">
                <a:solidFill>
                  <a:srgbClr val="FF0000"/>
                </a:solidFill>
                <a:latin typeface="Comic Sans MS" pitchFamily="66" charset="0"/>
              </a:rPr>
              <a:t>personality</a:t>
            </a:r>
            <a:r>
              <a:rPr lang="es-PE" sz="3200" b="1" u="sng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s-PE" sz="3200" b="1" u="sng" dirty="0" err="1">
                <a:solidFill>
                  <a:srgbClr val="FF0000"/>
                </a:solidFill>
                <a:latin typeface="Comic Sans MS" pitchFamily="66" charset="0"/>
              </a:rPr>
              <a:t>type</a:t>
            </a:r>
            <a:r>
              <a:rPr lang="es-PE" sz="3200" b="1" u="sng" dirty="0">
                <a:solidFill>
                  <a:srgbClr val="FF0000"/>
                </a:solidFill>
                <a:latin typeface="Comic Sans MS" pitchFamily="66" charset="0"/>
              </a:rPr>
              <a:t>)</a:t>
            </a:r>
            <a:r>
              <a:rPr lang="es-PE" sz="3200" dirty="0" smtClean="0">
                <a:latin typeface="Comic Sans MS" pitchFamily="66" charset="0"/>
              </a:rPr>
              <a:t> ?</a:t>
            </a:r>
          </a:p>
          <a:p>
            <a:pPr marL="0" indent="0">
              <a:buNone/>
            </a:pPr>
            <a:r>
              <a:rPr lang="es-PE" sz="3200" dirty="0" smtClean="0">
                <a:latin typeface="Comic Sans MS" pitchFamily="66" charset="0"/>
              </a:rPr>
              <a:t>I </a:t>
            </a:r>
            <a:r>
              <a:rPr lang="es-PE" sz="3200" dirty="0" err="1" smtClean="0">
                <a:latin typeface="Comic Sans MS" pitchFamily="66" charset="0"/>
              </a:rPr>
              <a:t>think</a:t>
            </a:r>
            <a:r>
              <a:rPr lang="es-PE" sz="3200" dirty="0" smtClean="0">
                <a:latin typeface="Comic Sans MS" pitchFamily="66" charset="0"/>
              </a:rPr>
              <a:t> I am a </a:t>
            </a:r>
            <a:r>
              <a:rPr lang="es-PE" sz="3200" b="1" u="sng" dirty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es-PE" sz="3200" b="1" u="sng" dirty="0" err="1">
                <a:solidFill>
                  <a:srgbClr val="FF0000"/>
                </a:solidFill>
                <a:latin typeface="Comic Sans MS" pitchFamily="66" charset="0"/>
              </a:rPr>
              <a:t>personality</a:t>
            </a:r>
            <a:r>
              <a:rPr lang="es-PE" sz="3200" b="1" u="sng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s-PE" sz="3200" b="1" u="sng" dirty="0" err="1">
                <a:solidFill>
                  <a:srgbClr val="FF0000"/>
                </a:solidFill>
                <a:latin typeface="Comic Sans MS" pitchFamily="66" charset="0"/>
              </a:rPr>
              <a:t>type</a:t>
            </a:r>
            <a:r>
              <a:rPr lang="es-PE" sz="3200" b="1" u="sng" dirty="0">
                <a:solidFill>
                  <a:srgbClr val="FF0000"/>
                </a:solidFill>
                <a:latin typeface="Comic Sans MS" pitchFamily="66" charset="0"/>
              </a:rPr>
              <a:t>)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because</a:t>
            </a:r>
            <a:r>
              <a:rPr lang="es-PE" sz="3200" dirty="0" smtClean="0">
                <a:latin typeface="Comic Sans MS" pitchFamily="66" charset="0"/>
              </a:rPr>
              <a:t> I ______</a:t>
            </a:r>
          </a:p>
          <a:p>
            <a:pPr marL="0" indent="0">
              <a:buNone/>
            </a:pPr>
            <a:endParaRPr lang="es-PE" sz="3200" dirty="0">
              <a:latin typeface="Comic Sans MS" pitchFamily="66" charset="0"/>
            </a:endParaRPr>
          </a:p>
          <a:p>
            <a:pPr marL="0" indent="0">
              <a:buNone/>
            </a:pPr>
            <a:endParaRPr lang="es-PE" sz="3200" dirty="0" smtClean="0">
              <a:latin typeface="Comic Sans MS" pitchFamily="66" charset="0"/>
            </a:endParaRPr>
          </a:p>
          <a:p>
            <a:pPr marL="0" indent="0">
              <a:buNone/>
            </a:pPr>
            <a:r>
              <a:rPr lang="es-PE" sz="3200" dirty="0" err="1" smtClean="0">
                <a:solidFill>
                  <a:srgbClr val="0070C0"/>
                </a:solidFill>
                <a:latin typeface="Comic Sans MS" pitchFamily="66" charset="0"/>
              </a:rPr>
              <a:t>Were</a:t>
            </a:r>
            <a:r>
              <a:rPr lang="es-PE" sz="3200" dirty="0" smtClean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s-PE" sz="3200" dirty="0" err="1" smtClean="0">
                <a:solidFill>
                  <a:srgbClr val="0070C0"/>
                </a:solidFill>
                <a:latin typeface="Comic Sans MS" pitchFamily="66" charset="0"/>
              </a:rPr>
              <a:t>you</a:t>
            </a:r>
            <a:r>
              <a:rPr lang="es-PE" sz="3200" dirty="0" smtClean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s-PE" sz="3200" dirty="0" err="1" smtClean="0">
                <a:solidFill>
                  <a:srgbClr val="0070C0"/>
                </a:solidFill>
                <a:latin typeface="Comic Sans MS" pitchFamily="66" charset="0"/>
              </a:rPr>
              <a:t>surprised</a:t>
            </a:r>
            <a:r>
              <a:rPr lang="es-PE" sz="3200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s-PE" sz="3200" dirty="0" err="1" smtClean="0">
                <a:solidFill>
                  <a:srgbClr val="0070C0"/>
                </a:solidFill>
                <a:latin typeface="Comic Sans MS" pitchFamily="66" charset="0"/>
              </a:rPr>
              <a:t>you</a:t>
            </a:r>
            <a:r>
              <a:rPr lang="es-PE" sz="3200" dirty="0" smtClean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s-PE" sz="3200" dirty="0" err="1" smtClean="0">
                <a:solidFill>
                  <a:srgbClr val="0070C0"/>
                </a:solidFill>
                <a:latin typeface="Comic Sans MS" pitchFamily="66" charset="0"/>
              </a:rPr>
              <a:t>were</a:t>
            </a:r>
            <a:r>
              <a:rPr lang="es-PE" sz="3200" dirty="0" smtClean="0">
                <a:solidFill>
                  <a:srgbClr val="0070C0"/>
                </a:solidFill>
                <a:latin typeface="Comic Sans MS" pitchFamily="66" charset="0"/>
              </a:rPr>
              <a:t> a </a:t>
            </a:r>
            <a:r>
              <a:rPr lang="es-PE" sz="3200" b="1" u="sng" dirty="0" smtClean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es-PE" sz="3200" b="1" u="sng" dirty="0" err="1" smtClean="0">
                <a:solidFill>
                  <a:srgbClr val="FF0000"/>
                </a:solidFill>
                <a:latin typeface="Comic Sans MS" pitchFamily="66" charset="0"/>
              </a:rPr>
              <a:t>personality</a:t>
            </a:r>
            <a:r>
              <a:rPr lang="es-PE" sz="3200" b="1" u="sng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s-PE" sz="3200" b="1" u="sng" dirty="0" err="1" smtClean="0">
                <a:solidFill>
                  <a:srgbClr val="FF0000"/>
                </a:solidFill>
                <a:latin typeface="Comic Sans MS" pitchFamily="66" charset="0"/>
              </a:rPr>
              <a:t>type</a:t>
            </a:r>
            <a:r>
              <a:rPr lang="es-PE" sz="3200" b="1" u="sng" dirty="0" smtClean="0">
                <a:solidFill>
                  <a:srgbClr val="FF0000"/>
                </a:solidFill>
                <a:latin typeface="Comic Sans MS" pitchFamily="66" charset="0"/>
              </a:rPr>
              <a:t>)</a:t>
            </a:r>
            <a:r>
              <a:rPr lang="es-PE" sz="3200" dirty="0" smtClean="0">
                <a:latin typeface="Comic Sans MS" pitchFamily="66" charset="0"/>
              </a:rPr>
              <a:t>?</a:t>
            </a:r>
          </a:p>
          <a:p>
            <a:pPr marL="0" indent="0">
              <a:buNone/>
            </a:pPr>
            <a:r>
              <a:rPr lang="es-PE" sz="3200" dirty="0" smtClean="0">
                <a:latin typeface="Comic Sans MS" pitchFamily="66" charset="0"/>
              </a:rPr>
              <a:t>Yes, I </a:t>
            </a:r>
            <a:r>
              <a:rPr lang="es-PE" sz="3200" dirty="0" err="1" smtClean="0">
                <a:latin typeface="Comic Sans MS" pitchFamily="66" charset="0"/>
              </a:rPr>
              <a:t>was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because</a:t>
            </a:r>
            <a:r>
              <a:rPr lang="es-PE" sz="3200" dirty="0" smtClean="0">
                <a:latin typeface="Comic Sans MS" pitchFamily="66" charset="0"/>
              </a:rPr>
              <a:t> ______</a:t>
            </a:r>
          </a:p>
          <a:p>
            <a:pPr marL="0" indent="0">
              <a:buNone/>
            </a:pPr>
            <a:r>
              <a:rPr lang="es-PE" sz="3200" dirty="0" smtClean="0">
                <a:latin typeface="Comic Sans MS" pitchFamily="66" charset="0"/>
              </a:rPr>
              <a:t>No, I </a:t>
            </a:r>
            <a:r>
              <a:rPr lang="es-PE" sz="3200" dirty="0" err="1" smtClean="0">
                <a:latin typeface="Comic Sans MS" pitchFamily="66" charset="0"/>
              </a:rPr>
              <a:t>wasn´t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because</a:t>
            </a:r>
            <a:r>
              <a:rPr lang="es-PE" sz="3200" dirty="0">
                <a:latin typeface="Comic Sans MS" pitchFamily="66" charset="0"/>
              </a:rPr>
              <a:t> </a:t>
            </a:r>
            <a:r>
              <a:rPr lang="es-PE" sz="3200" dirty="0" smtClean="0">
                <a:latin typeface="Comic Sans MS" pitchFamily="66" charset="0"/>
              </a:rPr>
              <a:t>_____</a:t>
            </a:r>
            <a:endParaRPr lang="en-US" sz="32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2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424</TotalTime>
  <Words>137</Words>
  <Application>Microsoft Office PowerPoint</Application>
  <PresentationFormat>On-screen Show (4:3)</PresentationFormat>
  <Paragraphs>54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Oriel</vt:lpstr>
      <vt:lpstr>What´s your personality type?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Dreams never die</dc:title>
  <dc:creator>D</dc:creator>
  <cp:lastModifiedBy>Koshka</cp:lastModifiedBy>
  <cp:revision>22</cp:revision>
  <dcterms:created xsi:type="dcterms:W3CDTF">2012-07-10T17:56:37Z</dcterms:created>
  <dcterms:modified xsi:type="dcterms:W3CDTF">2014-03-17T18:08:24Z</dcterms:modified>
</cp:coreProperties>
</file>