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8" r:id="rId5"/>
    <p:sldId id="262" r:id="rId6"/>
    <p:sldId id="263" r:id="rId7"/>
    <p:sldId id="266" r:id="rId8"/>
    <p:sldId id="265" r:id="rId9"/>
    <p:sldId id="269" r:id="rId10"/>
    <p:sldId id="270" r:id="rId11"/>
    <p:sldId id="27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68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</a:t>
            </a:r>
            <a:r>
              <a:rPr lang="en-US" dirty="0" smtClean="0"/>
              <a:t>need a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07 – Unit </a:t>
            </a:r>
            <a:r>
              <a:rPr lang="en-US" dirty="0" smtClean="0"/>
              <a:t>9a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867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Comic Sans MS" pitchFamily="66" charset="0"/>
              </a:rPr>
              <a:t>lose weight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08" y="1676400"/>
            <a:ext cx="5854583" cy="4602480"/>
          </a:xfrm>
        </p:spPr>
      </p:pic>
    </p:spTree>
    <p:extLst>
      <p:ext uri="{BB962C8B-B14F-4D97-AF65-F5344CB8AC3E}">
        <p14:creationId xmlns:p14="http://schemas.microsoft.com/office/powerpoint/2010/main" val="36894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latin typeface="Comic Sans MS" pitchFamily="66" charset="0"/>
              </a:rPr>
              <a:t>What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one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group</a:t>
            </a:r>
            <a:r>
              <a:rPr lang="es-PE" dirty="0" smtClean="0">
                <a:latin typeface="Comic Sans MS" pitchFamily="66" charset="0"/>
              </a:rPr>
              <a:t>  </a:t>
            </a:r>
            <a:r>
              <a:rPr lang="es-PE" dirty="0" err="1" smtClean="0">
                <a:latin typeface="Comic Sans MS" pitchFamily="66" charset="0"/>
              </a:rPr>
              <a:t>or</a:t>
            </a:r>
            <a:r>
              <a:rPr lang="es-PE" dirty="0" smtClean="0">
                <a:latin typeface="Comic Sans MS" pitchFamily="66" charset="0"/>
              </a:rPr>
              <a:t> club </a:t>
            </a:r>
            <a:r>
              <a:rPr lang="es-PE" dirty="0" err="1" smtClean="0">
                <a:latin typeface="Comic Sans MS" pitchFamily="66" charset="0"/>
              </a:rPr>
              <a:t>you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want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to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join</a:t>
            </a:r>
            <a:r>
              <a:rPr lang="es-PE" dirty="0" smtClean="0">
                <a:latin typeface="Comic Sans MS" pitchFamily="66" charset="0"/>
              </a:rPr>
              <a:t>? </a:t>
            </a:r>
            <a:r>
              <a:rPr lang="es-PE" dirty="0" err="1" smtClean="0">
                <a:latin typeface="Comic Sans MS" pitchFamily="66" charset="0"/>
              </a:rPr>
              <a:t>Why</a:t>
            </a:r>
            <a:r>
              <a:rPr lang="es-PE" dirty="0" smtClean="0">
                <a:latin typeface="Comic Sans MS" pitchFamily="66" charset="0"/>
              </a:rPr>
              <a:t>?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32" y="4191000"/>
            <a:ext cx="2392743" cy="21717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3374950" cy="18288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2200"/>
            <a:ext cx="1600200" cy="18288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76400"/>
            <a:ext cx="2171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latin typeface="Comic Sans MS" pitchFamily="66" charset="0"/>
              </a:rPr>
              <a:t>Listening</a:t>
            </a:r>
            <a:r>
              <a:rPr lang="es-PE" dirty="0" smtClean="0">
                <a:latin typeface="Comic Sans MS" pitchFamily="66" charset="0"/>
              </a:rPr>
              <a:t>: </a:t>
            </a:r>
            <a:r>
              <a:rPr lang="es-PE" dirty="0" err="1" smtClean="0">
                <a:latin typeface="Comic Sans MS" pitchFamily="66" charset="0"/>
              </a:rPr>
              <a:t>Another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year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over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5715000" cy="40002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48400" y="1295400"/>
            <a:ext cx="2438400" cy="388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Many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people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make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changes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at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the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New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Year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</a:p>
          <a:p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What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change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you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tried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in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the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past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54102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change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tried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was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exercise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more,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but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didn´t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happen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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3886200" cy="63246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</a:rPr>
              <a:t>What should he change to feel better? </a:t>
            </a:r>
          </a:p>
          <a:p>
            <a:r>
              <a:rPr lang="en-US" sz="3600" cap="none" dirty="0" smtClean="0">
                <a:solidFill>
                  <a:srgbClr val="002060"/>
                </a:solidFill>
              </a:rPr>
              <a:t>He eats a lot of junk food, he smokes, </a:t>
            </a:r>
            <a:r>
              <a:rPr lang="en-US" sz="3600" dirty="0" smtClean="0">
                <a:solidFill>
                  <a:srgbClr val="002060"/>
                </a:solidFill>
              </a:rPr>
              <a:t>he does</a:t>
            </a:r>
            <a:r>
              <a:rPr lang="en-US" sz="3600" cap="none" dirty="0" smtClean="0">
                <a:solidFill>
                  <a:srgbClr val="002060"/>
                </a:solidFill>
              </a:rPr>
              <a:t>n’t exercise and he likes to sleep a lot.</a:t>
            </a:r>
          </a:p>
          <a:p>
            <a:r>
              <a:rPr lang="en-US" sz="3600" cap="none" dirty="0" smtClean="0">
                <a:solidFill>
                  <a:srgbClr val="FF0000"/>
                </a:solidFill>
              </a:rPr>
              <a:t>I think he should….</a:t>
            </a:r>
            <a:endParaRPr lang="en-US" sz="36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0"/>
            <a:ext cx="4640239" cy="68442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1"/>
            <a:ext cx="4800600" cy="60198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</a:rPr>
              <a:t>What should she change? </a:t>
            </a:r>
          </a:p>
          <a:p>
            <a:r>
              <a:rPr lang="en-US" sz="3600" cap="none" dirty="0" smtClean="0">
                <a:solidFill>
                  <a:srgbClr val="002060"/>
                </a:solidFill>
              </a:rPr>
              <a:t>She is very shy, she never brushes her hair, she likes to buy expensive designer clothes, and she has a lot of debts in her credit cards </a:t>
            </a:r>
            <a:r>
              <a:rPr lang="en-US" sz="3600" cap="none" dirty="0" smtClean="0">
                <a:solidFill>
                  <a:srgbClr val="002060"/>
                </a:solidFill>
                <a:sym typeface="Wingdings" pitchFamily="2" charset="2"/>
              </a:rPr>
              <a:t></a:t>
            </a:r>
          </a:p>
          <a:p>
            <a:r>
              <a:rPr lang="en-US" sz="3600" cap="none" dirty="0" smtClean="0">
                <a:solidFill>
                  <a:srgbClr val="FF0000"/>
                </a:solidFill>
              </a:rPr>
              <a:t>I think she should….</a:t>
            </a:r>
            <a:endParaRPr lang="en-US" sz="36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91201" y="17060"/>
            <a:ext cx="3376684" cy="68616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400" dirty="0" err="1" smtClean="0"/>
              <a:t>Changes</a:t>
            </a:r>
            <a:r>
              <a:rPr lang="es-PE" sz="4400" dirty="0" smtClean="0"/>
              <a:t> in </a:t>
            </a:r>
            <a:r>
              <a:rPr lang="es-PE" sz="4400" dirty="0" err="1" smtClean="0"/>
              <a:t>Life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Comic Sans MS" pitchFamily="66" charset="0"/>
              </a:rPr>
              <a:t>Get married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800600" cy="4902200"/>
          </a:xfrm>
        </p:spPr>
      </p:pic>
    </p:spTree>
    <p:extLst>
      <p:ext uri="{BB962C8B-B14F-4D97-AF65-F5344CB8AC3E}">
        <p14:creationId xmlns:p14="http://schemas.microsoft.com/office/powerpoint/2010/main" val="12916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Comic Sans MS" pitchFamily="66" charset="0"/>
              </a:rPr>
              <a:t>Have a baby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63" y="1524000"/>
            <a:ext cx="4090273" cy="4902200"/>
          </a:xfrm>
        </p:spPr>
      </p:pic>
    </p:spTree>
    <p:extLst>
      <p:ext uri="{BB962C8B-B14F-4D97-AF65-F5344CB8AC3E}">
        <p14:creationId xmlns:p14="http://schemas.microsoft.com/office/powerpoint/2010/main" val="2894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26670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Comic Sans MS" pitchFamily="66" charset="0"/>
              </a:rPr>
              <a:t>Get a promotion at </a:t>
            </a:r>
            <a:r>
              <a:rPr lang="en-US" sz="6600" dirty="0" smtClean="0">
                <a:latin typeface="Comic Sans MS" pitchFamily="66" charset="0"/>
              </a:rPr>
              <a:t>work and make more money</a:t>
            </a:r>
            <a:endParaRPr lang="en-US" sz="66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72" y="2438400"/>
            <a:ext cx="5638800" cy="4419600"/>
          </a:xfrm>
        </p:spPr>
      </p:pic>
    </p:spTree>
    <p:extLst>
      <p:ext uri="{BB962C8B-B14F-4D97-AF65-F5344CB8AC3E}">
        <p14:creationId xmlns:p14="http://schemas.microsoft.com/office/powerpoint/2010/main" val="23942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3886200" cy="4648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mic Sans MS" pitchFamily="66" charset="0"/>
              </a:rPr>
              <a:t>Buy a house / </a:t>
            </a:r>
            <a:br>
              <a:rPr lang="en-US" sz="6000" dirty="0" smtClean="0">
                <a:latin typeface="Comic Sans MS" pitchFamily="66" charset="0"/>
              </a:rPr>
            </a:br>
            <a:r>
              <a:rPr lang="en-US" sz="6000" dirty="0" smtClean="0">
                <a:latin typeface="Comic Sans MS" pitchFamily="66" charset="0"/>
              </a:rPr>
              <a:t>get a new house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4661408" cy="5638800"/>
          </a:xfrm>
        </p:spPr>
      </p:pic>
    </p:spTree>
    <p:extLst>
      <p:ext uri="{BB962C8B-B14F-4D97-AF65-F5344CB8AC3E}">
        <p14:creationId xmlns:p14="http://schemas.microsoft.com/office/powerpoint/2010/main" val="30276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5867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Comic Sans MS" pitchFamily="66" charset="0"/>
              </a:rPr>
              <a:t>Gain weight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096000" cy="4602480"/>
          </a:xfrm>
        </p:spPr>
      </p:pic>
    </p:spTree>
    <p:extLst>
      <p:ext uri="{BB962C8B-B14F-4D97-AF65-F5344CB8AC3E}">
        <p14:creationId xmlns:p14="http://schemas.microsoft.com/office/powerpoint/2010/main" val="2816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174</TotalTime>
  <Words>161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Change –  I need a change</vt:lpstr>
      <vt:lpstr>PowerPoint Presentation</vt:lpstr>
      <vt:lpstr>PowerPoint Presentation</vt:lpstr>
      <vt:lpstr>Changes in Life</vt:lpstr>
      <vt:lpstr>Get married</vt:lpstr>
      <vt:lpstr>Have a baby</vt:lpstr>
      <vt:lpstr>Get a promotion at work and make more money</vt:lpstr>
      <vt:lpstr>Buy a house /  get a new house</vt:lpstr>
      <vt:lpstr>Gain weight</vt:lpstr>
      <vt:lpstr>lose weight</vt:lpstr>
      <vt:lpstr>What is one group  or club you want to join? Why? </vt:lpstr>
      <vt:lpstr>Listening: Another year is over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13</cp:revision>
  <dcterms:created xsi:type="dcterms:W3CDTF">2010-11-02T18:17:58Z</dcterms:created>
  <dcterms:modified xsi:type="dcterms:W3CDTF">2014-03-19T17:08:06Z</dcterms:modified>
</cp:coreProperties>
</file>