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54B496-BF03-417C-B186-788FD7503F64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 – Plans and dreams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07 – Unit 7b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657600"/>
            <a:ext cx="1960457" cy="3028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28600" y="3429000"/>
            <a:ext cx="5638800" cy="2133600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</a:rPr>
              <a:t>For example, I’m not going to eat junk food and I want to </a:t>
            </a:r>
            <a:r>
              <a:rPr lang="en-US" sz="3200" cap="none" dirty="0" smtClean="0">
                <a:solidFill>
                  <a:srgbClr val="FF0000"/>
                </a:solidFill>
                <a:latin typeface="Comic Sans MS" pitchFamily="66" charset="0"/>
              </a:rPr>
              <a:t>become </a:t>
            </a:r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</a:rPr>
              <a:t>a model.</a:t>
            </a:r>
            <a:endParaRPr lang="en-US" sz="32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 descr="ist2_2492345-big-head-man-cartoon-illust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25169"/>
            <a:ext cx="2667000" cy="3132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ular Callout 5"/>
          <p:cNvSpPr/>
          <p:nvPr/>
        </p:nvSpPr>
        <p:spPr>
          <a:xfrm>
            <a:off x="152400" y="0"/>
            <a:ext cx="6019800" cy="3457834"/>
          </a:xfrm>
          <a:prstGeom prst="wedgeRoundRectCallout">
            <a:avLst>
              <a:gd name="adj1" fmla="val 70682"/>
              <a:gd name="adj2" fmla="val 3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omic Sans MS" pitchFamily="66" charset="0"/>
              </a:rPr>
              <a:t>Hi, my name is Sean, and I would like to change some things in my life after I graduate. To do that, I thought about my plans and dreams I have for the future.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8229600" cy="27432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I also want to study architecture, so I can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become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 an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architect. 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 But I need to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get ready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 for the university exam. Sometimes, it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takes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 3 times to finally enter the university.</a:t>
            </a:r>
            <a:endParaRPr lang="en-US" sz="36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733800" y="3200400"/>
            <a:ext cx="5330018" cy="3544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76200"/>
            <a:ext cx="9144000" cy="2991740"/>
          </a:xfrm>
        </p:spPr>
        <p:txBody>
          <a:bodyPr>
            <a:noAutofit/>
          </a:bodyPr>
          <a:lstStyle/>
          <a:p>
            <a:r>
              <a:rPr lang="en-US" sz="3200" b="1" cap="none" dirty="0" smtClean="0">
                <a:solidFill>
                  <a:srgbClr val="002060"/>
                </a:solidFill>
                <a:latin typeface="Comic Sans MS" pitchFamily="66" charset="0"/>
              </a:rPr>
              <a:t>Now I am living in </a:t>
            </a:r>
            <a:r>
              <a:rPr lang="en-US" sz="3200" b="1" cap="none" dirty="0" err="1" smtClean="0">
                <a:solidFill>
                  <a:srgbClr val="002060"/>
                </a:solidFill>
                <a:latin typeface="Comic Sans MS" pitchFamily="66" charset="0"/>
              </a:rPr>
              <a:t>Surco</a:t>
            </a:r>
            <a:r>
              <a:rPr lang="en-US" sz="3200" b="1" cap="none" dirty="0" smtClean="0">
                <a:solidFill>
                  <a:srgbClr val="002060"/>
                </a:solidFill>
                <a:latin typeface="Comic Sans MS" pitchFamily="66" charset="0"/>
              </a:rPr>
              <a:t>, but I’d like to move to La Molina. Everyday there is a lot of traffic and I </a:t>
            </a:r>
            <a:r>
              <a:rPr lang="en-US" sz="3200" b="1" cap="none" dirty="0" smtClean="0">
                <a:solidFill>
                  <a:srgbClr val="FF0000"/>
                </a:solidFill>
                <a:latin typeface="Comic Sans MS" pitchFamily="66" charset="0"/>
              </a:rPr>
              <a:t>can´t take </a:t>
            </a:r>
            <a:r>
              <a:rPr lang="en-US" sz="3200" b="1" cap="none" dirty="0" smtClean="0">
                <a:solidFill>
                  <a:srgbClr val="002060"/>
                </a:solidFill>
                <a:latin typeface="Comic Sans MS" pitchFamily="66" charset="0"/>
              </a:rPr>
              <a:t>it anymore! It´s stressful, but I need to be calm, </a:t>
            </a:r>
            <a:r>
              <a:rPr lang="en-US" sz="3200" b="1" cap="none" dirty="0" smtClean="0">
                <a:solidFill>
                  <a:srgbClr val="FF0000"/>
                </a:solidFill>
                <a:latin typeface="Comic Sans MS" pitchFamily="66" charset="0"/>
              </a:rPr>
              <a:t>take it easy</a:t>
            </a:r>
            <a:r>
              <a:rPr lang="en-US" sz="3200" b="1" cap="none" dirty="0">
                <a:solidFill>
                  <a:srgbClr val="002060"/>
                </a:solidFill>
                <a:latin typeface="Comic Sans MS" pitchFamily="66" charset="0"/>
              </a:rPr>
              <a:t>.</a:t>
            </a:r>
            <a:endParaRPr lang="en-US" sz="3200" b="1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9" name="Picture 8" descr="map_lima_2000.jpg"/>
          <p:cNvPicPr>
            <a:picLocks noChangeAspect="1"/>
          </p:cNvPicPr>
          <p:nvPr/>
        </p:nvPicPr>
        <p:blipFill rotWithShape="1">
          <a:blip r:embed="rId2"/>
          <a:srcRect t="31515"/>
          <a:stretch/>
        </p:blipFill>
        <p:spPr>
          <a:xfrm>
            <a:off x="-11283" y="3067940"/>
            <a:ext cx="9155283" cy="3790061"/>
          </a:xfrm>
          <a:prstGeom prst="rect">
            <a:avLst/>
          </a:prstGeom>
        </p:spPr>
      </p:pic>
      <p:pic>
        <p:nvPicPr>
          <p:cNvPr id="10" name="Picture 9" descr="ist2_2492345-big-head-man-cartoon-illu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5422" y="4323562"/>
            <a:ext cx="535874" cy="629438"/>
          </a:xfrm>
          <a:prstGeom prst="rect">
            <a:avLst/>
          </a:prstGeom>
        </p:spPr>
      </p:pic>
      <p:pic>
        <p:nvPicPr>
          <p:cNvPr id="11" name="Picture 10" descr="moving6p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200" y="4724400"/>
            <a:ext cx="1143000" cy="1275080"/>
          </a:xfrm>
          <a:prstGeom prst="rect">
            <a:avLst/>
          </a:prstGeom>
        </p:spPr>
      </p:pic>
      <p:pic>
        <p:nvPicPr>
          <p:cNvPr id="5" name="Picture 4" descr="Index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5" y="3429000"/>
            <a:ext cx="3895725" cy="282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03608E-6 L 0.07465 -0.169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-8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1.75763E-7 L 0.08333 -0.181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5105400" cy="15240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One of my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goals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 is to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apply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 for several jobs and get a good one. </a:t>
            </a:r>
            <a:endParaRPr lang="en-US" sz="36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43400"/>
            <a:ext cx="5486400" cy="15240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… and eventually have little Sean</a:t>
            </a:r>
            <a:endParaRPr lang="en-US" sz="36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 descr="Index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810000"/>
            <a:ext cx="2355431" cy="2822989"/>
          </a:xfrm>
          <a:prstGeom prst="rect">
            <a:avLst/>
          </a:prstGeom>
        </p:spPr>
      </p:pic>
      <p:pic>
        <p:nvPicPr>
          <p:cNvPr id="1026" name="Picture 2" descr="http://thumbs.dreamstime.com/z/woman-man-architect-showing-blueprint-illustration-featuring-smiling-cartoon-meg-bob-helmet-blank-isolated-white-3554459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1" r="41482" b="7551"/>
          <a:stretch/>
        </p:blipFill>
        <p:spPr bwMode="auto">
          <a:xfrm>
            <a:off x="5334000" y="228600"/>
            <a:ext cx="2597966" cy="30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5562600" cy="27432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But those are my future plans and dreams. For now I’m going to take a break and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take it easy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sz="36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900525" y="3939497"/>
            <a:ext cx="4280470" cy="29185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2362200"/>
            <a:ext cx="9144000" cy="2133600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</a:rPr>
              <a:t>… I’m going to </a:t>
            </a:r>
            <a:r>
              <a:rPr lang="en-US" sz="3200" cap="none" dirty="0" smtClean="0">
                <a:solidFill>
                  <a:srgbClr val="FF0000"/>
                </a:solidFill>
                <a:latin typeface="Comic Sans MS" pitchFamily="66" charset="0"/>
              </a:rPr>
              <a:t>take</a:t>
            </a:r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</a:rPr>
              <a:t> a month</a:t>
            </a:r>
            <a:r>
              <a:rPr lang="en-US" sz="3200" cap="none" dirty="0" smtClean="0">
                <a:solidFill>
                  <a:srgbClr val="FF0000"/>
                </a:solidFill>
                <a:latin typeface="Comic Sans MS" pitchFamily="66" charset="0"/>
              </a:rPr>
              <a:t> off </a:t>
            </a:r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</a:rPr>
              <a:t>and go on  vacation and travel to Bora Bora </a:t>
            </a:r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sz="32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 descr="Index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52400"/>
            <a:ext cx="2258391" cy="2822989"/>
          </a:xfrm>
          <a:prstGeom prst="rect">
            <a:avLst/>
          </a:prstGeom>
        </p:spPr>
      </p:pic>
      <p:pic>
        <p:nvPicPr>
          <p:cNvPr id="6" name="Picture 5" descr="bora-bora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790" y="3939497"/>
            <a:ext cx="2288005" cy="2891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34000" y="2590800"/>
            <a:ext cx="3370085" cy="3958512"/>
          </a:xfrm>
        </p:spPr>
      </p:pic>
      <p:sp>
        <p:nvSpPr>
          <p:cNvPr id="4" name="Rounded Rectangular Callout 3"/>
          <p:cNvSpPr/>
          <p:nvPr/>
        </p:nvSpPr>
        <p:spPr>
          <a:xfrm>
            <a:off x="25020" y="76200"/>
            <a:ext cx="6985380" cy="2590800"/>
          </a:xfrm>
          <a:prstGeom prst="wedgeRoundRectCallout">
            <a:avLst>
              <a:gd name="adj1" fmla="val 45051"/>
              <a:gd name="adj2" fmla="val 95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Well these are my plans and dreams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How about yours?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What are your plans and dreams?</a:t>
            </a:r>
            <a:endParaRPr lang="en-US" sz="3200" dirty="0" smtClean="0">
              <a:solidFill>
                <a:srgbClr val="00206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iconwallstickers.co.uk/media/catalog/product/2-Jpegs/female-singer-wall-art-sticker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71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115</TotalTime>
  <Words>230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Change – Plans and dreams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20</cp:revision>
  <dcterms:created xsi:type="dcterms:W3CDTF">2010-11-02T18:17:58Z</dcterms:created>
  <dcterms:modified xsi:type="dcterms:W3CDTF">2014-03-21T17:35:46Z</dcterms:modified>
</cp:coreProperties>
</file>