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ED7896F-926D-4783-BDC3-A89B61640BB9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76D3372-EAC5-41DE-AD22-F4D69591E3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ist2_9745780-group-of-teen-bo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2000"/>
            <a:ext cx="4810631" cy="5019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35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57150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PE" sz="4000" dirty="0" smtClean="0"/>
              <a:t>Are </a:t>
            </a:r>
            <a:r>
              <a:rPr lang="es-PE" sz="4000" dirty="0" err="1" smtClean="0"/>
              <a:t>you</a:t>
            </a:r>
            <a:r>
              <a:rPr lang="es-PE" sz="4000" dirty="0" smtClean="0"/>
              <a:t> </a:t>
            </a:r>
            <a:r>
              <a:rPr lang="es-PE" sz="4000" dirty="0" err="1" smtClean="0"/>
              <a:t>usually</a:t>
            </a:r>
            <a:r>
              <a:rPr lang="es-PE" sz="4000" dirty="0" smtClean="0"/>
              <a:t> </a:t>
            </a:r>
            <a:r>
              <a:rPr lang="es-PE" sz="4000" dirty="0" err="1" smtClean="0"/>
              <a:t>stressed</a:t>
            </a:r>
            <a:r>
              <a:rPr lang="es-PE" sz="4000" dirty="0" smtClean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4000" dirty="0" smtClean="0"/>
              <a:t>Do </a:t>
            </a:r>
            <a:r>
              <a:rPr lang="es-PE" sz="4000" dirty="0" err="1" smtClean="0"/>
              <a:t>you</a:t>
            </a:r>
            <a:r>
              <a:rPr lang="es-PE" sz="4000" dirty="0" smtClean="0"/>
              <a:t> </a:t>
            </a:r>
            <a:r>
              <a:rPr lang="es-PE" sz="4000" dirty="0" err="1" smtClean="0"/>
              <a:t>normally</a:t>
            </a:r>
            <a:r>
              <a:rPr lang="es-PE" sz="4000" dirty="0" smtClean="0"/>
              <a:t> </a:t>
            </a:r>
            <a:r>
              <a:rPr lang="es-PE" sz="4000" dirty="0" err="1" smtClean="0"/>
              <a:t>feel</a:t>
            </a:r>
            <a:r>
              <a:rPr lang="es-PE" sz="4000" dirty="0" smtClean="0"/>
              <a:t> full of </a:t>
            </a:r>
            <a:r>
              <a:rPr lang="es-PE" sz="4000" dirty="0" err="1" smtClean="0"/>
              <a:t>energy</a:t>
            </a:r>
            <a:r>
              <a:rPr lang="es-PE" sz="4000" dirty="0" smtClean="0"/>
              <a:t> </a:t>
            </a:r>
            <a:r>
              <a:rPr lang="es-PE" sz="4000" dirty="0" err="1" smtClean="0"/>
              <a:t>or</a:t>
            </a:r>
            <a:r>
              <a:rPr lang="es-PE" sz="4000" dirty="0" smtClean="0"/>
              <a:t> </a:t>
            </a:r>
            <a:r>
              <a:rPr lang="es-PE" sz="4000" dirty="0" err="1" smtClean="0"/>
              <a:t>low</a:t>
            </a:r>
            <a:r>
              <a:rPr lang="es-PE" sz="4000" dirty="0" smtClean="0"/>
              <a:t> </a:t>
            </a:r>
            <a:r>
              <a:rPr lang="es-PE" sz="4000" dirty="0" err="1" smtClean="0"/>
              <a:t>on</a:t>
            </a:r>
            <a:r>
              <a:rPr lang="es-PE" sz="4000" dirty="0" smtClean="0"/>
              <a:t> </a:t>
            </a:r>
            <a:r>
              <a:rPr lang="es-PE" sz="4000" dirty="0" err="1" smtClean="0"/>
              <a:t>energy</a:t>
            </a:r>
            <a:r>
              <a:rPr lang="es-PE" sz="4000" dirty="0" smtClean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4000" dirty="0"/>
              <a:t>Do </a:t>
            </a:r>
            <a:r>
              <a:rPr lang="es-PE" sz="4000" dirty="0" err="1"/>
              <a:t>you</a:t>
            </a:r>
            <a:r>
              <a:rPr lang="es-PE" sz="4000" dirty="0"/>
              <a:t> </a:t>
            </a:r>
            <a:r>
              <a:rPr lang="es-PE" sz="4000" dirty="0" err="1"/>
              <a:t>wait</a:t>
            </a:r>
            <a:r>
              <a:rPr lang="es-PE" sz="4000" dirty="0"/>
              <a:t> </a:t>
            </a:r>
            <a:r>
              <a:rPr lang="es-PE" sz="4000" dirty="0" err="1"/>
              <a:t>until</a:t>
            </a:r>
            <a:r>
              <a:rPr lang="es-PE" sz="4000" dirty="0"/>
              <a:t> </a:t>
            </a:r>
            <a:r>
              <a:rPr lang="es-PE" sz="4000" dirty="0" err="1"/>
              <a:t>the</a:t>
            </a:r>
            <a:r>
              <a:rPr lang="es-PE" sz="4000" dirty="0"/>
              <a:t> </a:t>
            </a:r>
            <a:r>
              <a:rPr lang="es-PE" sz="4000" dirty="0" err="1"/>
              <a:t>last</a:t>
            </a:r>
            <a:r>
              <a:rPr lang="es-PE" sz="4000" dirty="0"/>
              <a:t> minute </a:t>
            </a:r>
            <a:r>
              <a:rPr lang="es-PE" sz="4000" dirty="0" err="1"/>
              <a:t>to</a:t>
            </a:r>
            <a:r>
              <a:rPr lang="es-PE" sz="4000" dirty="0"/>
              <a:t> do </a:t>
            </a:r>
            <a:r>
              <a:rPr lang="es-PE" sz="4000" dirty="0" err="1"/>
              <a:t>your</a:t>
            </a:r>
            <a:r>
              <a:rPr lang="es-PE" sz="4000" dirty="0"/>
              <a:t> </a:t>
            </a:r>
            <a:r>
              <a:rPr lang="es-PE" sz="4000" dirty="0" err="1"/>
              <a:t>homework</a:t>
            </a:r>
            <a:r>
              <a:rPr lang="es-PE" sz="4000" dirty="0" smtClean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4000" dirty="0" smtClean="0"/>
              <a:t>Do </a:t>
            </a:r>
            <a:r>
              <a:rPr lang="es-PE" sz="4000" dirty="0" err="1" smtClean="0"/>
              <a:t>you</a:t>
            </a:r>
            <a:r>
              <a:rPr lang="es-PE" sz="4000" dirty="0" smtClean="0"/>
              <a:t> </a:t>
            </a:r>
            <a:r>
              <a:rPr lang="es-PE" sz="4000" dirty="0" err="1" smtClean="0"/>
              <a:t>like</a:t>
            </a:r>
            <a:r>
              <a:rPr lang="es-PE" sz="4000" dirty="0" smtClean="0"/>
              <a:t> </a:t>
            </a:r>
            <a:r>
              <a:rPr lang="es-PE" sz="4000" dirty="0" err="1" smtClean="0"/>
              <a:t>to</a:t>
            </a:r>
            <a:r>
              <a:rPr lang="es-PE" sz="4000" dirty="0" smtClean="0"/>
              <a:t> </a:t>
            </a:r>
            <a:r>
              <a:rPr lang="es-PE" sz="4000" dirty="0" err="1" smtClean="0"/>
              <a:t>work</a:t>
            </a:r>
            <a:r>
              <a:rPr lang="es-PE" sz="4000" dirty="0" smtClean="0"/>
              <a:t> </a:t>
            </a:r>
            <a:r>
              <a:rPr lang="es-PE" sz="4000" dirty="0" err="1" smtClean="0"/>
              <a:t>under</a:t>
            </a:r>
            <a:r>
              <a:rPr lang="es-PE" sz="4000" dirty="0" smtClean="0"/>
              <a:t> </a:t>
            </a:r>
            <a:r>
              <a:rPr lang="es-PE" sz="4000" dirty="0" err="1" smtClean="0"/>
              <a:t>pressure</a:t>
            </a:r>
            <a:r>
              <a:rPr lang="es-PE" sz="4000" dirty="0" smtClean="0"/>
              <a:t>, </a:t>
            </a:r>
            <a:r>
              <a:rPr lang="es-PE" sz="4000" dirty="0" err="1" smtClean="0"/>
              <a:t>or</a:t>
            </a:r>
            <a:r>
              <a:rPr lang="es-PE" sz="4000" dirty="0" smtClean="0"/>
              <a:t> do </a:t>
            </a:r>
            <a:r>
              <a:rPr lang="es-PE" sz="4000" dirty="0" err="1" smtClean="0"/>
              <a:t>you</a:t>
            </a:r>
            <a:r>
              <a:rPr lang="es-PE" sz="4000" dirty="0" smtClean="0"/>
              <a:t> </a:t>
            </a:r>
            <a:r>
              <a:rPr lang="es-PE" sz="4000" dirty="0" err="1" smtClean="0"/>
              <a:t>prefer</a:t>
            </a:r>
            <a:r>
              <a:rPr lang="es-PE" sz="4000" dirty="0" smtClean="0"/>
              <a:t> </a:t>
            </a:r>
            <a:r>
              <a:rPr lang="es-PE" sz="4000" dirty="0" err="1" smtClean="0"/>
              <a:t>to</a:t>
            </a:r>
            <a:r>
              <a:rPr lang="es-PE" sz="4000" dirty="0" smtClean="0"/>
              <a:t> </a:t>
            </a:r>
            <a:endParaRPr lang="es-PE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88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2667000"/>
          </a:xfrm>
        </p:spPr>
        <p:txBody>
          <a:bodyPr/>
          <a:lstStyle/>
          <a:p>
            <a:r>
              <a:rPr lang="es-PE" dirty="0" err="1" smtClean="0"/>
              <a:t>Now</a:t>
            </a:r>
            <a:r>
              <a:rPr lang="es-PE" dirty="0" smtClean="0"/>
              <a:t> </a:t>
            </a:r>
            <a:r>
              <a:rPr lang="es-PE" dirty="0" err="1" smtClean="0"/>
              <a:t>I´m</a:t>
            </a:r>
            <a:r>
              <a:rPr lang="es-PE" dirty="0" smtClean="0"/>
              <a:t> full of </a:t>
            </a:r>
            <a:r>
              <a:rPr lang="es-PE" dirty="0" err="1" smtClean="0"/>
              <a:t>energy</a:t>
            </a:r>
            <a:r>
              <a:rPr lang="es-P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948319" cy="5257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88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73"/>
            <a:ext cx="4591049" cy="344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7488"/>
            <a:ext cx="3095625" cy="3920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00742"/>
            <a:ext cx="3924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4272"/>
            <a:ext cx="4591049" cy="3443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3800741"/>
            <a:ext cx="3924300" cy="2771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67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Dear</a:t>
            </a:r>
            <a:r>
              <a:rPr lang="es-PE" dirty="0" smtClean="0"/>
              <a:t> </a:t>
            </a:r>
            <a:r>
              <a:rPr lang="es-PE" dirty="0" err="1" smtClean="0"/>
              <a:t>Donna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5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67" y="87594"/>
            <a:ext cx="4531633" cy="34176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524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4876800" cy="3245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09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63</TotalTime>
  <Words>50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PowerPoint Presentation</vt:lpstr>
      <vt:lpstr>PowerPoint Presentation</vt:lpstr>
      <vt:lpstr>Now I´m full of energy!</vt:lpstr>
      <vt:lpstr>PowerPoint Presentation</vt:lpstr>
      <vt:lpstr>PowerPoint Presentation</vt:lpstr>
      <vt:lpstr>Dear Donna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Koshka</dc:creator>
  <cp:lastModifiedBy>Koshka</cp:lastModifiedBy>
  <cp:revision>4</cp:revision>
  <dcterms:created xsi:type="dcterms:W3CDTF">2013-02-06T17:47:32Z</dcterms:created>
  <dcterms:modified xsi:type="dcterms:W3CDTF">2013-02-07T18:32:50Z</dcterms:modified>
</cp:coreProperties>
</file>