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7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4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0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0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858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8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3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58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93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4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5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4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9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8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2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A8C8A-1EA2-49E0-9B72-B35DE5A0B397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47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A </a:t>
            </a:r>
            <a:r>
              <a:rPr lang="es-PE" dirty="0" err="1" smtClean="0"/>
              <a:t>remedy</a:t>
            </a:r>
            <a:r>
              <a:rPr lang="es-PE" dirty="0" smtClean="0"/>
              <a:t> </a:t>
            </a:r>
            <a:r>
              <a:rPr lang="es-PE" dirty="0" err="1" smtClean="0"/>
              <a:t>for</a:t>
            </a:r>
            <a:r>
              <a:rPr lang="es-PE" dirty="0" smtClean="0"/>
              <a:t> stress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08 </a:t>
            </a:r>
            <a:r>
              <a:rPr lang="es-PE" dirty="0" err="1" smtClean="0"/>
              <a:t>Unit</a:t>
            </a:r>
            <a:r>
              <a:rPr lang="es-PE" dirty="0" smtClean="0"/>
              <a:t> 10b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88488" cy="69269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s-PE" sz="4000" dirty="0" err="1">
                <a:latin typeface="Comic Sans MS" pitchFamily="66" charset="0"/>
              </a:rPr>
              <a:t>When</a:t>
            </a:r>
            <a:r>
              <a:rPr lang="es-PE" sz="4000" dirty="0">
                <a:latin typeface="Comic Sans MS" pitchFamily="66" charset="0"/>
              </a:rPr>
              <a:t> </a:t>
            </a:r>
            <a:r>
              <a:rPr lang="es-PE" sz="4000" dirty="0" err="1">
                <a:latin typeface="Comic Sans MS" pitchFamily="66" charset="0"/>
              </a:rPr>
              <a:t>you</a:t>
            </a:r>
            <a:r>
              <a:rPr lang="es-PE" sz="4000" dirty="0">
                <a:latin typeface="Comic Sans MS" pitchFamily="66" charset="0"/>
              </a:rPr>
              <a:t> </a:t>
            </a:r>
            <a:r>
              <a:rPr lang="es-PE" sz="4000" dirty="0" err="1">
                <a:latin typeface="Comic Sans MS" pitchFamily="66" charset="0"/>
              </a:rPr>
              <a:t>feel</a:t>
            </a:r>
            <a:r>
              <a:rPr lang="es-PE" sz="4000" dirty="0">
                <a:latin typeface="Comic Sans MS" pitchFamily="66" charset="0"/>
              </a:rPr>
              <a:t> </a:t>
            </a:r>
            <a:r>
              <a:rPr lang="es-PE" sz="4000" dirty="0" err="1">
                <a:latin typeface="Comic Sans MS" pitchFamily="66" charset="0"/>
              </a:rPr>
              <a:t>stressed</a:t>
            </a:r>
            <a:r>
              <a:rPr lang="es-PE" sz="4000" dirty="0">
                <a:latin typeface="Comic Sans MS" pitchFamily="66" charset="0"/>
              </a:rPr>
              <a:t>, </a:t>
            </a:r>
            <a:r>
              <a:rPr lang="es-PE" sz="4000" dirty="0" err="1">
                <a:latin typeface="Comic Sans MS" pitchFamily="66" charset="0"/>
              </a:rPr>
              <a:t>what</a:t>
            </a:r>
            <a:r>
              <a:rPr lang="es-PE" sz="4000" dirty="0">
                <a:latin typeface="Comic Sans MS" pitchFamily="66" charset="0"/>
              </a:rPr>
              <a:t> do </a:t>
            </a:r>
            <a:r>
              <a:rPr lang="es-PE" sz="4000" dirty="0" err="1">
                <a:latin typeface="Comic Sans MS" pitchFamily="66" charset="0"/>
              </a:rPr>
              <a:t>you</a:t>
            </a:r>
            <a:r>
              <a:rPr lang="es-PE" sz="4000" dirty="0">
                <a:latin typeface="Comic Sans MS" pitchFamily="66" charset="0"/>
              </a:rPr>
              <a:t> do?</a:t>
            </a:r>
            <a:endParaRPr lang="en-US" sz="4000" dirty="0">
              <a:latin typeface="Comic Sans MS" pitchFamily="66" charset="0"/>
            </a:endParaRPr>
          </a:p>
        </p:txBody>
      </p:sp>
      <p:pic>
        <p:nvPicPr>
          <p:cNvPr id="4" name="Content Placeholder 4" descr="ist2_9745780-group-of-teen-boy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836712"/>
            <a:ext cx="5666346" cy="59121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63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260648"/>
            <a:ext cx="10081120" cy="648072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s-PE" dirty="0" err="1">
                <a:latin typeface="Comic Sans MS" pitchFamily="66" charset="0"/>
              </a:rPr>
              <a:t>When</a:t>
            </a:r>
            <a:r>
              <a:rPr lang="es-PE" dirty="0">
                <a:latin typeface="Comic Sans MS" pitchFamily="66" charset="0"/>
              </a:rPr>
              <a:t> </a:t>
            </a:r>
            <a:r>
              <a:rPr lang="es-PE" dirty="0" smtClean="0">
                <a:latin typeface="Comic Sans MS" pitchFamily="66" charset="0"/>
              </a:rPr>
              <a:t>I </a:t>
            </a:r>
            <a:r>
              <a:rPr lang="es-PE" dirty="0" err="1">
                <a:latin typeface="Comic Sans MS" pitchFamily="66" charset="0"/>
              </a:rPr>
              <a:t>feel</a:t>
            </a:r>
            <a:r>
              <a:rPr lang="es-PE" dirty="0">
                <a:latin typeface="Comic Sans MS" pitchFamily="66" charset="0"/>
              </a:rPr>
              <a:t> </a:t>
            </a:r>
            <a:r>
              <a:rPr lang="es-PE" dirty="0" err="1">
                <a:latin typeface="Comic Sans MS" pitchFamily="66" charset="0"/>
              </a:rPr>
              <a:t>stressed</a:t>
            </a:r>
            <a:r>
              <a:rPr lang="es-PE" dirty="0">
                <a:latin typeface="Comic Sans MS" pitchFamily="66" charset="0"/>
              </a:rPr>
              <a:t>, </a:t>
            </a:r>
            <a:r>
              <a:rPr lang="es-PE" dirty="0" err="1">
                <a:latin typeface="Comic Sans MS" pitchFamily="66" charset="0"/>
              </a:rPr>
              <a:t>what</a:t>
            </a:r>
            <a:r>
              <a:rPr lang="es-PE" dirty="0">
                <a:latin typeface="Comic Sans MS" pitchFamily="66" charset="0"/>
              </a:rPr>
              <a:t> do </a:t>
            </a:r>
            <a:r>
              <a:rPr lang="es-PE" dirty="0" smtClean="0">
                <a:latin typeface="Comic Sans MS" pitchFamily="66" charset="0"/>
              </a:rPr>
              <a:t>I </a:t>
            </a:r>
            <a:r>
              <a:rPr lang="es-PE" dirty="0">
                <a:latin typeface="Comic Sans MS" pitchFamily="66" charset="0"/>
              </a:rPr>
              <a:t>do?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480" y="1124744"/>
            <a:ext cx="10081120" cy="5256584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s-PE" sz="3600" dirty="0">
                <a:latin typeface="Comic Sans MS" pitchFamily="66" charset="0"/>
              </a:rPr>
              <a:t>	</a:t>
            </a:r>
            <a:r>
              <a:rPr lang="es-PE" sz="3600" dirty="0" err="1">
                <a:latin typeface="Comic Sans MS" pitchFamily="66" charset="0"/>
              </a:rPr>
              <a:t>Last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year</a:t>
            </a:r>
            <a:r>
              <a:rPr lang="es-PE" sz="3600" dirty="0">
                <a:latin typeface="Comic Sans MS" pitchFamily="66" charset="0"/>
              </a:rPr>
              <a:t> I </a:t>
            </a:r>
            <a:r>
              <a:rPr lang="es-PE" sz="3600" dirty="0" err="1">
                <a:latin typeface="Comic Sans MS" pitchFamily="66" charset="0"/>
              </a:rPr>
              <a:t>was</a:t>
            </a:r>
            <a:r>
              <a:rPr lang="es-PE" sz="3600" dirty="0">
                <a:latin typeface="Comic Sans MS" pitchFamily="66" charset="0"/>
              </a:rPr>
              <a:t> a </a:t>
            </a:r>
            <a:r>
              <a:rPr lang="es-PE" sz="3600" dirty="0" err="1">
                <a:latin typeface="Comic Sans MS" pitchFamily="66" charset="0"/>
              </a:rPr>
              <a:t>high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school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student</a:t>
            </a:r>
            <a:r>
              <a:rPr lang="es-PE" sz="3600" dirty="0">
                <a:latin typeface="Comic Sans MS" pitchFamily="66" charset="0"/>
              </a:rPr>
              <a:t>. I </a:t>
            </a:r>
            <a:r>
              <a:rPr lang="es-PE" sz="3600" dirty="0" err="1">
                <a:latin typeface="Comic Sans MS" pitchFamily="66" charset="0"/>
              </a:rPr>
              <a:t>finished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high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school</a:t>
            </a:r>
            <a:r>
              <a:rPr lang="es-PE" sz="3600" dirty="0">
                <a:latin typeface="Comic Sans MS" pitchFamily="66" charset="0"/>
              </a:rPr>
              <a:t> and </a:t>
            </a:r>
            <a:r>
              <a:rPr lang="es-PE" sz="3600" dirty="0" err="1">
                <a:latin typeface="Comic Sans MS" pitchFamily="66" charset="0"/>
              </a:rPr>
              <a:t>now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my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life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is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going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to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change</a:t>
            </a:r>
            <a:r>
              <a:rPr lang="es-PE" sz="3600" dirty="0">
                <a:latin typeface="Comic Sans MS" pitchFamily="66" charset="0"/>
              </a:rPr>
              <a:t>. </a:t>
            </a:r>
            <a:r>
              <a:rPr lang="es-PE" sz="3600" dirty="0" err="1">
                <a:latin typeface="Comic Sans MS" pitchFamily="66" charset="0"/>
              </a:rPr>
              <a:t>Now</a:t>
            </a:r>
            <a:r>
              <a:rPr lang="es-PE" sz="3600" dirty="0">
                <a:latin typeface="Comic Sans MS" pitchFamily="66" charset="0"/>
              </a:rPr>
              <a:t>, I am </a:t>
            </a:r>
            <a:r>
              <a:rPr lang="es-PE" sz="3600" dirty="0" err="1">
                <a:latin typeface="Comic Sans MS" pitchFamily="66" charset="0"/>
              </a:rPr>
              <a:t>on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vacation</a:t>
            </a:r>
            <a:r>
              <a:rPr lang="es-PE" sz="3600" dirty="0">
                <a:latin typeface="Comic Sans MS" pitchFamily="66" charset="0"/>
              </a:rPr>
              <a:t>, </a:t>
            </a:r>
            <a:r>
              <a:rPr lang="es-PE" sz="3600" dirty="0" err="1">
                <a:latin typeface="Comic Sans MS" pitchFamily="66" charset="0"/>
              </a:rPr>
              <a:t>but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next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month</a:t>
            </a:r>
            <a:r>
              <a:rPr lang="es-PE" sz="3600" dirty="0">
                <a:latin typeface="Comic Sans MS" pitchFamily="66" charset="0"/>
              </a:rPr>
              <a:t> I </a:t>
            </a:r>
            <a:r>
              <a:rPr lang="es-PE" sz="3600" dirty="0" err="1">
                <a:latin typeface="Comic Sans MS" pitchFamily="66" charset="0"/>
              </a:rPr>
              <a:t>have</a:t>
            </a:r>
            <a:r>
              <a:rPr lang="es-PE" sz="3600" dirty="0">
                <a:latin typeface="Comic Sans MS" pitchFamily="66" charset="0"/>
              </a:rPr>
              <a:t>  </a:t>
            </a:r>
            <a:r>
              <a:rPr lang="es-PE" sz="3600" dirty="0" err="1">
                <a:latin typeface="Comic Sans MS" pitchFamily="66" charset="0"/>
              </a:rPr>
              <a:t>my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entrance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exam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for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the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university</a:t>
            </a:r>
            <a:r>
              <a:rPr lang="es-PE" sz="3600" dirty="0">
                <a:latin typeface="Comic Sans MS" pitchFamily="66" charset="0"/>
              </a:rPr>
              <a:t>. I </a:t>
            </a:r>
            <a:r>
              <a:rPr lang="es-PE" sz="3600" dirty="0" err="1">
                <a:latin typeface="Comic Sans MS" pitchFamily="66" charset="0"/>
              </a:rPr>
              <a:t>feel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very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stressed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because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it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is</a:t>
            </a:r>
            <a:r>
              <a:rPr lang="es-PE" sz="3600" dirty="0">
                <a:latin typeface="Comic Sans MS" pitchFamily="66" charset="0"/>
              </a:rPr>
              <a:t> a </a:t>
            </a:r>
            <a:r>
              <a:rPr lang="es-PE" sz="3600" dirty="0" err="1">
                <a:latin typeface="Comic Sans MS" pitchFamily="66" charset="0"/>
              </a:rPr>
              <a:t>difficult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exam</a:t>
            </a:r>
            <a:r>
              <a:rPr lang="es-PE" sz="3600" dirty="0">
                <a:latin typeface="Comic Sans MS" pitchFamily="66" charset="0"/>
              </a:rPr>
              <a:t>. </a:t>
            </a:r>
            <a:r>
              <a:rPr lang="es-PE" sz="3600" dirty="0" err="1">
                <a:latin typeface="Comic Sans MS" pitchFamily="66" charset="0"/>
              </a:rPr>
              <a:t>Whenever</a:t>
            </a:r>
            <a:r>
              <a:rPr lang="es-PE" sz="3600" dirty="0">
                <a:latin typeface="Comic Sans MS" pitchFamily="66" charset="0"/>
              </a:rPr>
              <a:t> I am </a:t>
            </a:r>
            <a:r>
              <a:rPr lang="es-PE" sz="3600" dirty="0" err="1">
                <a:latin typeface="Comic Sans MS" pitchFamily="66" charset="0"/>
              </a:rPr>
              <a:t>under</a:t>
            </a:r>
            <a:r>
              <a:rPr lang="es-PE" sz="3600" dirty="0">
                <a:latin typeface="Comic Sans MS" pitchFamily="66" charset="0"/>
              </a:rPr>
              <a:t> a </a:t>
            </a:r>
            <a:r>
              <a:rPr lang="es-PE" sz="3600" dirty="0" err="1">
                <a:latin typeface="Comic Sans MS" pitchFamily="66" charset="0"/>
              </a:rPr>
              <a:t>lot</a:t>
            </a:r>
            <a:r>
              <a:rPr lang="es-PE" sz="3600" dirty="0">
                <a:latin typeface="Comic Sans MS" pitchFamily="66" charset="0"/>
              </a:rPr>
              <a:t> of </a:t>
            </a:r>
            <a:r>
              <a:rPr lang="es-PE" sz="3600" dirty="0" err="1">
                <a:latin typeface="Comic Sans MS" pitchFamily="66" charset="0"/>
              </a:rPr>
              <a:t>pressure</a:t>
            </a:r>
            <a:r>
              <a:rPr lang="es-PE" sz="3600" dirty="0">
                <a:latin typeface="Comic Sans MS" pitchFamily="66" charset="0"/>
              </a:rPr>
              <a:t>, I ………</a:t>
            </a:r>
            <a:endParaRPr 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1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16632"/>
            <a:ext cx="9793088" cy="72008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s-PE" dirty="0" err="1">
                <a:latin typeface="Comic Sans MS" pitchFamily="66" charset="0"/>
              </a:rPr>
              <a:t>When</a:t>
            </a:r>
            <a:r>
              <a:rPr lang="es-PE" dirty="0">
                <a:latin typeface="Comic Sans MS" pitchFamily="66" charset="0"/>
              </a:rPr>
              <a:t> </a:t>
            </a:r>
            <a:r>
              <a:rPr lang="es-PE" dirty="0" smtClean="0">
                <a:latin typeface="Comic Sans MS" pitchFamily="66" charset="0"/>
              </a:rPr>
              <a:t>I </a:t>
            </a:r>
            <a:r>
              <a:rPr lang="es-PE" dirty="0" err="1">
                <a:latin typeface="Comic Sans MS" pitchFamily="66" charset="0"/>
              </a:rPr>
              <a:t>feel</a:t>
            </a:r>
            <a:r>
              <a:rPr lang="es-PE" dirty="0">
                <a:latin typeface="Comic Sans MS" pitchFamily="66" charset="0"/>
              </a:rPr>
              <a:t> </a:t>
            </a:r>
            <a:r>
              <a:rPr lang="es-PE" dirty="0" err="1">
                <a:latin typeface="Comic Sans MS" pitchFamily="66" charset="0"/>
              </a:rPr>
              <a:t>stressed</a:t>
            </a:r>
            <a:r>
              <a:rPr lang="es-PE" dirty="0">
                <a:latin typeface="Comic Sans MS" pitchFamily="66" charset="0"/>
              </a:rPr>
              <a:t>, </a:t>
            </a:r>
            <a:r>
              <a:rPr lang="es-PE" dirty="0" err="1">
                <a:latin typeface="Comic Sans MS" pitchFamily="66" charset="0"/>
              </a:rPr>
              <a:t>what</a:t>
            </a:r>
            <a:r>
              <a:rPr lang="es-PE" dirty="0">
                <a:latin typeface="Comic Sans MS" pitchFamily="66" charset="0"/>
              </a:rPr>
              <a:t> do </a:t>
            </a:r>
            <a:r>
              <a:rPr lang="es-PE" dirty="0" smtClean="0">
                <a:latin typeface="Comic Sans MS" pitchFamily="66" charset="0"/>
              </a:rPr>
              <a:t>I </a:t>
            </a:r>
            <a:r>
              <a:rPr lang="es-PE" dirty="0">
                <a:latin typeface="Comic Sans MS" pitchFamily="66" charset="0"/>
              </a:rPr>
              <a:t>do?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052736"/>
            <a:ext cx="10873208" cy="5688632"/>
          </a:xfrm>
          <a:noFill/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s-PE" sz="3600" dirty="0">
                <a:latin typeface="Comic Sans MS" pitchFamily="66" charset="0"/>
              </a:rPr>
              <a:t>	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Hi,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my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name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002060"/>
                </a:solidFill>
                <a:latin typeface="Comic Sans MS" pitchFamily="66" charset="0"/>
              </a:rPr>
              <a:t>is</a:t>
            </a: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 …. </a:t>
            </a:r>
            <a:r>
              <a:rPr lang="es-PE" sz="3600" dirty="0" err="1">
                <a:latin typeface="Comic Sans MS" pitchFamily="66" charset="0"/>
              </a:rPr>
              <a:t>Last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year</a:t>
            </a:r>
            <a:r>
              <a:rPr lang="es-PE" sz="3600" dirty="0">
                <a:latin typeface="Comic Sans MS" pitchFamily="66" charset="0"/>
              </a:rPr>
              <a:t> I </a:t>
            </a:r>
            <a:r>
              <a:rPr lang="es-PE" sz="3600" dirty="0" err="1">
                <a:latin typeface="Comic Sans MS" pitchFamily="66" charset="0"/>
              </a:rPr>
              <a:t>was</a:t>
            </a:r>
            <a:r>
              <a:rPr lang="es-PE" sz="3600" dirty="0">
                <a:latin typeface="Comic Sans MS" pitchFamily="66" charset="0"/>
              </a:rPr>
              <a:t> a </a:t>
            </a:r>
            <a:r>
              <a:rPr lang="es-PE" sz="3600" dirty="0" err="1">
                <a:latin typeface="Comic Sans MS" pitchFamily="66" charset="0"/>
              </a:rPr>
              <a:t>high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school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student</a:t>
            </a:r>
            <a:r>
              <a:rPr lang="es-PE" sz="3600" dirty="0">
                <a:latin typeface="Comic Sans MS" pitchFamily="66" charset="0"/>
              </a:rPr>
              <a:t>. I </a:t>
            </a:r>
            <a:r>
              <a:rPr lang="es-PE" sz="3600" dirty="0" err="1">
                <a:latin typeface="Comic Sans MS" pitchFamily="66" charset="0"/>
              </a:rPr>
              <a:t>finished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high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school</a:t>
            </a:r>
            <a:r>
              <a:rPr lang="es-PE" sz="3600" dirty="0">
                <a:latin typeface="Comic Sans MS" pitchFamily="66" charset="0"/>
              </a:rPr>
              <a:t> and </a:t>
            </a:r>
            <a:r>
              <a:rPr lang="es-PE" sz="3600" dirty="0" err="1">
                <a:latin typeface="Comic Sans MS" pitchFamily="66" charset="0"/>
              </a:rPr>
              <a:t>now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my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life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is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going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to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change</a:t>
            </a:r>
            <a:r>
              <a:rPr lang="es-PE" sz="3600" dirty="0">
                <a:latin typeface="Comic Sans MS" pitchFamily="66" charset="0"/>
              </a:rPr>
              <a:t>. </a:t>
            </a:r>
            <a:r>
              <a:rPr lang="es-PE" sz="3600" dirty="0" err="1">
                <a:latin typeface="Comic Sans MS" pitchFamily="66" charset="0"/>
              </a:rPr>
              <a:t>Now</a:t>
            </a:r>
            <a:r>
              <a:rPr lang="es-PE" sz="3600" dirty="0">
                <a:latin typeface="Comic Sans MS" pitchFamily="66" charset="0"/>
              </a:rPr>
              <a:t>, I am </a:t>
            </a:r>
            <a:r>
              <a:rPr lang="es-PE" sz="3600" dirty="0" err="1">
                <a:latin typeface="Comic Sans MS" pitchFamily="66" charset="0"/>
              </a:rPr>
              <a:t>on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vacation</a:t>
            </a:r>
            <a:r>
              <a:rPr lang="es-PE" sz="3600" dirty="0">
                <a:latin typeface="Comic Sans MS" pitchFamily="66" charset="0"/>
              </a:rPr>
              <a:t>, </a:t>
            </a:r>
            <a:r>
              <a:rPr lang="es-PE" sz="3600" dirty="0" err="1">
                <a:latin typeface="Comic Sans MS" pitchFamily="66" charset="0"/>
              </a:rPr>
              <a:t>but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next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month</a:t>
            </a:r>
            <a:r>
              <a:rPr lang="es-PE" sz="3600" dirty="0">
                <a:latin typeface="Comic Sans MS" pitchFamily="66" charset="0"/>
              </a:rPr>
              <a:t> I </a:t>
            </a:r>
            <a:r>
              <a:rPr lang="es-PE" sz="3600" dirty="0" err="1">
                <a:latin typeface="Comic Sans MS" pitchFamily="66" charset="0"/>
              </a:rPr>
              <a:t>have</a:t>
            </a:r>
            <a:r>
              <a:rPr lang="es-PE" sz="3600" dirty="0">
                <a:latin typeface="Comic Sans MS" pitchFamily="66" charset="0"/>
              </a:rPr>
              <a:t>  </a:t>
            </a:r>
            <a:r>
              <a:rPr lang="es-PE" sz="3600" dirty="0" err="1">
                <a:latin typeface="Comic Sans MS" pitchFamily="66" charset="0"/>
              </a:rPr>
              <a:t>my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entrance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exam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for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the</a:t>
            </a:r>
            <a:r>
              <a:rPr lang="es-PE" sz="3600" dirty="0">
                <a:latin typeface="Comic Sans MS" pitchFamily="66" charset="0"/>
              </a:rPr>
              <a:t> </a:t>
            </a:r>
            <a:r>
              <a:rPr lang="es-PE" sz="3600" dirty="0" err="1">
                <a:latin typeface="Comic Sans MS" pitchFamily="66" charset="0"/>
              </a:rPr>
              <a:t>university</a:t>
            </a:r>
            <a:r>
              <a:rPr lang="es-PE" sz="3600" dirty="0">
                <a:latin typeface="Comic Sans MS" pitchFamily="66" charset="0"/>
              </a:rPr>
              <a:t>. </a:t>
            </a:r>
            <a:r>
              <a:rPr lang="es-PE" sz="3600" dirty="0">
                <a:solidFill>
                  <a:srgbClr val="FFFF00"/>
                </a:solidFill>
                <a:latin typeface="Comic Sans MS" pitchFamily="66" charset="0"/>
              </a:rPr>
              <a:t>I </a:t>
            </a:r>
            <a:r>
              <a:rPr lang="es-PE" sz="3600" dirty="0" err="1">
                <a:solidFill>
                  <a:srgbClr val="FFFF00"/>
                </a:solidFill>
                <a:latin typeface="Comic Sans MS" pitchFamily="66" charset="0"/>
              </a:rPr>
              <a:t>feel</a:t>
            </a:r>
            <a:r>
              <a:rPr lang="es-PE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FFFF00"/>
                </a:solidFill>
                <a:latin typeface="Comic Sans MS" pitchFamily="66" charset="0"/>
              </a:rPr>
              <a:t>very</a:t>
            </a:r>
            <a:r>
              <a:rPr lang="es-PE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FFFF00"/>
                </a:solidFill>
                <a:latin typeface="Comic Sans MS" pitchFamily="66" charset="0"/>
              </a:rPr>
              <a:t>stressed</a:t>
            </a:r>
            <a:r>
              <a:rPr lang="es-PE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FFFF00"/>
                </a:solidFill>
                <a:latin typeface="Comic Sans MS" pitchFamily="66" charset="0"/>
              </a:rPr>
              <a:t>because</a:t>
            </a:r>
            <a:r>
              <a:rPr lang="es-PE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FFFF00"/>
                </a:solidFill>
                <a:latin typeface="Comic Sans MS" pitchFamily="66" charset="0"/>
              </a:rPr>
              <a:t>it</a:t>
            </a:r>
            <a:r>
              <a:rPr lang="es-PE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FFFF00"/>
                </a:solidFill>
                <a:latin typeface="Comic Sans MS" pitchFamily="66" charset="0"/>
              </a:rPr>
              <a:t>is</a:t>
            </a:r>
            <a:r>
              <a:rPr lang="es-PE" sz="3600" dirty="0">
                <a:solidFill>
                  <a:srgbClr val="FFFF00"/>
                </a:solidFill>
                <a:latin typeface="Comic Sans MS" pitchFamily="66" charset="0"/>
              </a:rPr>
              <a:t> a </a:t>
            </a:r>
            <a:r>
              <a:rPr lang="es-PE" sz="3600" dirty="0" err="1">
                <a:solidFill>
                  <a:srgbClr val="FFFF00"/>
                </a:solidFill>
                <a:latin typeface="Comic Sans MS" pitchFamily="66" charset="0"/>
              </a:rPr>
              <a:t>difficult</a:t>
            </a:r>
            <a:r>
              <a:rPr lang="es-PE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FFFF00"/>
                </a:solidFill>
                <a:latin typeface="Comic Sans MS" pitchFamily="66" charset="0"/>
              </a:rPr>
              <a:t>exam</a:t>
            </a:r>
            <a:r>
              <a:rPr lang="es-PE" sz="3600" dirty="0">
                <a:solidFill>
                  <a:srgbClr val="7030A0"/>
                </a:solidFill>
                <a:latin typeface="Comic Sans MS" pitchFamily="66" charset="0"/>
              </a:rPr>
              <a:t>. </a:t>
            </a:r>
            <a:r>
              <a:rPr lang="es-PE" sz="3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mic Sans MS" pitchFamily="66" charset="0"/>
              </a:rPr>
              <a:t>Whenever</a:t>
            </a:r>
            <a:r>
              <a:rPr lang="es-PE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mic Sans MS" pitchFamily="66" charset="0"/>
              </a:rPr>
              <a:t> I am </a:t>
            </a:r>
            <a:r>
              <a:rPr lang="es-PE" sz="3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mic Sans MS" pitchFamily="66" charset="0"/>
              </a:rPr>
              <a:t>under</a:t>
            </a:r>
            <a:r>
              <a:rPr lang="es-PE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mic Sans MS" pitchFamily="66" charset="0"/>
              </a:rPr>
              <a:t> a </a:t>
            </a:r>
            <a:r>
              <a:rPr lang="es-PE" sz="3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mic Sans MS" pitchFamily="66" charset="0"/>
              </a:rPr>
              <a:t>lot</a:t>
            </a:r>
            <a:r>
              <a:rPr lang="es-PE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mic Sans MS" pitchFamily="66" charset="0"/>
              </a:rPr>
              <a:t> of </a:t>
            </a:r>
            <a:r>
              <a:rPr lang="es-PE" sz="3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mic Sans MS" pitchFamily="66" charset="0"/>
              </a:rPr>
              <a:t>pressure</a:t>
            </a:r>
            <a:r>
              <a:rPr lang="es-PE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mic Sans MS" pitchFamily="66" charset="0"/>
              </a:rPr>
              <a:t>, I ……. </a:t>
            </a:r>
            <a:r>
              <a:rPr lang="es-PE" sz="3600" dirty="0" err="1">
                <a:solidFill>
                  <a:srgbClr val="FFFF00"/>
                </a:solidFill>
                <a:latin typeface="Comic Sans MS" pitchFamily="66" charset="0"/>
              </a:rPr>
              <a:t>Also</a:t>
            </a:r>
            <a:r>
              <a:rPr lang="es-PE" sz="3600" dirty="0">
                <a:solidFill>
                  <a:srgbClr val="FFFF00"/>
                </a:solidFill>
                <a:latin typeface="Comic Sans MS" pitchFamily="66" charset="0"/>
              </a:rPr>
              <a:t>, </a:t>
            </a:r>
            <a:r>
              <a:rPr lang="es-PE" sz="3600" dirty="0" err="1">
                <a:solidFill>
                  <a:srgbClr val="FFFF00"/>
                </a:solidFill>
                <a:latin typeface="Comic Sans MS" pitchFamily="66" charset="0"/>
              </a:rPr>
              <a:t>sometimes</a:t>
            </a:r>
            <a:r>
              <a:rPr lang="es-PE" sz="3600" dirty="0">
                <a:solidFill>
                  <a:srgbClr val="FFFF00"/>
                </a:solidFill>
                <a:latin typeface="Comic Sans MS" pitchFamily="66" charset="0"/>
              </a:rPr>
              <a:t>, I </a:t>
            </a:r>
            <a:r>
              <a:rPr lang="es-PE" sz="3600" dirty="0" err="1">
                <a:solidFill>
                  <a:srgbClr val="FFFF00"/>
                </a:solidFill>
                <a:latin typeface="Comic Sans MS" pitchFamily="66" charset="0"/>
              </a:rPr>
              <a:t>feel</a:t>
            </a:r>
            <a:r>
              <a:rPr lang="es-PE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FFFF00"/>
                </a:solidFill>
                <a:latin typeface="Comic Sans MS" pitchFamily="66" charset="0"/>
              </a:rPr>
              <a:t>stressed</a:t>
            </a:r>
            <a:r>
              <a:rPr lang="es-PE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FFFF00"/>
                </a:solidFill>
                <a:latin typeface="Comic Sans MS" pitchFamily="66" charset="0"/>
              </a:rPr>
              <a:t>when</a:t>
            </a:r>
            <a:r>
              <a:rPr lang="es-PE" sz="3600" dirty="0">
                <a:solidFill>
                  <a:srgbClr val="FFFF00"/>
                </a:solidFill>
                <a:latin typeface="Comic Sans MS" pitchFamily="66" charset="0"/>
              </a:rPr>
              <a:t>…</a:t>
            </a:r>
            <a:endParaRPr lang="en-US" sz="3600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760" y="12983"/>
            <a:ext cx="4248472" cy="751722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s-PE" sz="4800" dirty="0" err="1">
                <a:solidFill>
                  <a:schemeClr val="bg1"/>
                </a:solidFill>
                <a:latin typeface="Comic Sans MS" pitchFamily="66" charset="0"/>
              </a:rPr>
              <a:t>Title</a:t>
            </a:r>
            <a:r>
              <a:rPr lang="es-PE" sz="4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endParaRPr lang="en-US" sz="4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980728"/>
            <a:ext cx="11449272" cy="5544616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s-PE" sz="4100" dirty="0">
                <a:latin typeface="Comic Sans MS" pitchFamily="66" charset="0"/>
              </a:rPr>
              <a:t>	</a:t>
            </a:r>
            <a:r>
              <a:rPr lang="es-PE" sz="4100" dirty="0">
                <a:solidFill>
                  <a:srgbClr val="00B0F0"/>
                </a:solidFill>
                <a:latin typeface="Comic Sans MS" pitchFamily="66" charset="0"/>
              </a:rPr>
              <a:t>In </a:t>
            </a:r>
            <a:r>
              <a:rPr lang="es-PE" sz="4100" dirty="0" err="1">
                <a:solidFill>
                  <a:srgbClr val="00B0F0"/>
                </a:solidFill>
                <a:latin typeface="Comic Sans MS" pitchFamily="66" charset="0"/>
              </a:rPr>
              <a:t>the</a:t>
            </a:r>
            <a:r>
              <a:rPr lang="es-PE" sz="41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4100" dirty="0" err="1">
                <a:solidFill>
                  <a:srgbClr val="00B0F0"/>
                </a:solidFill>
                <a:latin typeface="Comic Sans MS" pitchFamily="66" charset="0"/>
              </a:rPr>
              <a:t>first</a:t>
            </a:r>
            <a:r>
              <a:rPr lang="es-PE" sz="41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4100" dirty="0" err="1">
                <a:solidFill>
                  <a:srgbClr val="00B0F0"/>
                </a:solidFill>
                <a:latin typeface="Comic Sans MS" pitchFamily="66" charset="0"/>
              </a:rPr>
              <a:t>sentence</a:t>
            </a:r>
            <a:r>
              <a:rPr lang="es-PE" sz="4100" dirty="0">
                <a:solidFill>
                  <a:srgbClr val="00B0F0"/>
                </a:solidFill>
                <a:latin typeface="Comic Sans MS" pitchFamily="66" charset="0"/>
              </a:rPr>
              <a:t>, </a:t>
            </a:r>
            <a:r>
              <a:rPr lang="es-PE" sz="4100" dirty="0" err="1">
                <a:solidFill>
                  <a:srgbClr val="00B0F0"/>
                </a:solidFill>
                <a:latin typeface="Comic Sans MS" pitchFamily="66" charset="0"/>
              </a:rPr>
              <a:t>tell</a:t>
            </a:r>
            <a:r>
              <a:rPr lang="es-PE" sz="4100" dirty="0">
                <a:solidFill>
                  <a:srgbClr val="00B0F0"/>
                </a:solidFill>
                <a:latin typeface="Comic Sans MS" pitchFamily="66" charset="0"/>
              </a:rPr>
              <a:t> me </a:t>
            </a:r>
            <a:r>
              <a:rPr lang="es-PE" sz="4100" dirty="0" err="1">
                <a:solidFill>
                  <a:srgbClr val="00B0F0"/>
                </a:solidFill>
                <a:latin typeface="Comic Sans MS" pitchFamily="66" charset="0"/>
              </a:rPr>
              <a:t>about</a:t>
            </a:r>
            <a:r>
              <a:rPr lang="es-PE" sz="41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4100" dirty="0" err="1">
                <a:solidFill>
                  <a:srgbClr val="00B0F0"/>
                </a:solidFill>
                <a:latin typeface="Comic Sans MS" pitchFamily="66" charset="0"/>
              </a:rPr>
              <a:t>you</a:t>
            </a:r>
            <a:r>
              <a:rPr lang="es-PE" sz="4100" dirty="0">
                <a:latin typeface="Comic Sans MS" pitchFamily="66" charset="0"/>
              </a:rPr>
              <a:t>. </a:t>
            </a:r>
            <a:r>
              <a:rPr lang="es-PE" sz="4100" dirty="0" err="1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Then</a:t>
            </a:r>
            <a:r>
              <a:rPr lang="es-PE" sz="41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, </a:t>
            </a:r>
            <a:r>
              <a:rPr lang="es-PE" sz="4100" dirty="0" err="1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tell</a:t>
            </a:r>
            <a:r>
              <a:rPr lang="es-PE" sz="41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 me </a:t>
            </a:r>
            <a:r>
              <a:rPr lang="es-PE" sz="4100" dirty="0" err="1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some</a:t>
            </a:r>
            <a:r>
              <a:rPr lang="es-PE" sz="41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 </a:t>
            </a:r>
            <a:r>
              <a:rPr lang="es-PE" sz="4100" dirty="0" err="1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information</a:t>
            </a:r>
            <a:r>
              <a:rPr lang="es-PE" sz="41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 </a:t>
            </a:r>
            <a:r>
              <a:rPr lang="es-PE" sz="4100" dirty="0" err="1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about</a:t>
            </a:r>
            <a:r>
              <a:rPr lang="es-PE" sz="41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 </a:t>
            </a:r>
            <a:r>
              <a:rPr lang="es-PE" sz="4100" dirty="0" err="1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you</a:t>
            </a:r>
            <a:r>
              <a:rPr lang="es-PE" sz="41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 and </a:t>
            </a:r>
            <a:r>
              <a:rPr lang="es-PE" sz="4100" dirty="0" err="1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your</a:t>
            </a:r>
            <a:r>
              <a:rPr lang="es-PE" sz="41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 </a:t>
            </a:r>
            <a:r>
              <a:rPr lang="es-PE" sz="4100" dirty="0" err="1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life</a:t>
            </a:r>
            <a:r>
              <a:rPr lang="es-PE" sz="41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.</a:t>
            </a:r>
            <a:r>
              <a:rPr lang="es-PE" sz="41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4100" dirty="0" err="1">
                <a:latin typeface="Comic Sans MS" pitchFamily="66" charset="0"/>
              </a:rPr>
              <a:t>Then</a:t>
            </a:r>
            <a:r>
              <a:rPr lang="es-PE" sz="4100" dirty="0">
                <a:latin typeface="Comic Sans MS" pitchFamily="66" charset="0"/>
              </a:rPr>
              <a:t>, </a:t>
            </a:r>
            <a:r>
              <a:rPr lang="es-PE" sz="4100" dirty="0" err="1">
                <a:latin typeface="Comic Sans MS" pitchFamily="66" charset="0"/>
              </a:rPr>
              <a:t>tell</a:t>
            </a:r>
            <a:r>
              <a:rPr lang="es-PE" sz="4100" dirty="0">
                <a:latin typeface="Comic Sans MS" pitchFamily="66" charset="0"/>
              </a:rPr>
              <a:t> me </a:t>
            </a:r>
            <a:r>
              <a:rPr lang="es-PE" sz="4100" dirty="0" err="1">
                <a:latin typeface="Comic Sans MS" pitchFamily="66" charset="0"/>
              </a:rPr>
              <a:t>what</a:t>
            </a:r>
            <a:r>
              <a:rPr lang="es-PE" sz="4100" dirty="0">
                <a:latin typeface="Comic Sans MS" pitchFamily="66" charset="0"/>
              </a:rPr>
              <a:t> </a:t>
            </a:r>
            <a:r>
              <a:rPr lang="es-PE" sz="4100" dirty="0" err="1">
                <a:latin typeface="Comic Sans MS" pitchFamily="66" charset="0"/>
              </a:rPr>
              <a:t>you</a:t>
            </a:r>
            <a:r>
              <a:rPr lang="es-PE" sz="4100" dirty="0">
                <a:latin typeface="Comic Sans MS" pitchFamily="66" charset="0"/>
              </a:rPr>
              <a:t> </a:t>
            </a:r>
            <a:r>
              <a:rPr lang="es-PE" sz="4100" dirty="0" err="1">
                <a:latin typeface="Comic Sans MS" pitchFamily="66" charset="0"/>
              </a:rPr>
              <a:t>did</a:t>
            </a:r>
            <a:r>
              <a:rPr lang="es-PE" sz="4100" dirty="0">
                <a:latin typeface="Comic Sans MS" pitchFamily="66" charset="0"/>
              </a:rPr>
              <a:t> </a:t>
            </a:r>
            <a:r>
              <a:rPr lang="es-PE" sz="4100" dirty="0" err="1">
                <a:latin typeface="Comic Sans MS" pitchFamily="66" charset="0"/>
              </a:rPr>
              <a:t>when</a:t>
            </a:r>
            <a:r>
              <a:rPr lang="es-PE" sz="4100" dirty="0">
                <a:latin typeface="Comic Sans MS" pitchFamily="66" charset="0"/>
              </a:rPr>
              <a:t> </a:t>
            </a:r>
            <a:r>
              <a:rPr lang="es-PE" sz="4100" dirty="0" err="1">
                <a:latin typeface="Comic Sans MS" pitchFamily="66" charset="0"/>
              </a:rPr>
              <a:t>you</a:t>
            </a:r>
            <a:r>
              <a:rPr lang="es-PE" sz="4100" dirty="0">
                <a:latin typeface="Comic Sans MS" pitchFamily="66" charset="0"/>
              </a:rPr>
              <a:t> </a:t>
            </a:r>
            <a:r>
              <a:rPr lang="es-PE" sz="4100" dirty="0" err="1">
                <a:latin typeface="Comic Sans MS" pitchFamily="66" charset="0"/>
              </a:rPr>
              <a:t>trained</a:t>
            </a:r>
            <a:r>
              <a:rPr lang="es-PE" sz="4100" dirty="0">
                <a:latin typeface="Comic Sans MS" pitchFamily="66" charset="0"/>
              </a:rPr>
              <a:t>, </a:t>
            </a:r>
            <a:r>
              <a:rPr lang="es-PE" sz="4100" dirty="0" err="1">
                <a:latin typeface="Comic Sans MS" pitchFamily="66" charset="0"/>
              </a:rPr>
              <a:t>or</a:t>
            </a:r>
            <a:r>
              <a:rPr lang="es-PE" sz="4100" dirty="0">
                <a:latin typeface="Comic Sans MS" pitchFamily="66" charset="0"/>
              </a:rPr>
              <a:t> </a:t>
            </a:r>
            <a:r>
              <a:rPr lang="es-PE" sz="4100" dirty="0" err="1">
                <a:latin typeface="Comic Sans MS" pitchFamily="66" charset="0"/>
              </a:rPr>
              <a:t>practiced</a:t>
            </a:r>
            <a:r>
              <a:rPr lang="es-PE" sz="4100" dirty="0">
                <a:latin typeface="Comic Sans MS" pitchFamily="66" charset="0"/>
              </a:rPr>
              <a:t> </a:t>
            </a:r>
            <a:r>
              <a:rPr lang="es-PE" sz="4100" dirty="0" err="1">
                <a:latin typeface="Comic Sans MS" pitchFamily="66" charset="0"/>
              </a:rPr>
              <a:t>the</a:t>
            </a:r>
            <a:r>
              <a:rPr lang="es-PE" sz="4100" dirty="0">
                <a:latin typeface="Comic Sans MS" pitchFamily="66" charset="0"/>
              </a:rPr>
              <a:t> sport</a:t>
            </a:r>
            <a:endParaRPr lang="en-US" sz="41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5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39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Comic Sans MS</vt:lpstr>
      <vt:lpstr>Wingdings 3</vt:lpstr>
      <vt:lpstr>Ion</vt:lpstr>
      <vt:lpstr>A remedy for stress</vt:lpstr>
      <vt:lpstr>When you feel stressed, what do you do?</vt:lpstr>
      <vt:lpstr>When I feel stressed, what do I do?</vt:lpstr>
      <vt:lpstr>When I feel stressed, what do I do?</vt:lpstr>
      <vt:lpstr>Title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Puta</dc:creator>
  <cp:lastModifiedBy>Koshka</cp:lastModifiedBy>
  <cp:revision>12</cp:revision>
  <dcterms:created xsi:type="dcterms:W3CDTF">2011-04-14T18:50:45Z</dcterms:created>
  <dcterms:modified xsi:type="dcterms:W3CDTF">2014-06-26T02:20:59Z</dcterms:modified>
</cp:coreProperties>
</file>