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av" ContentType="audio/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comments/comment5.xml" ContentType="application/vnd.openxmlformats-officedocument.presentationml.comments+xml"/>
  <Override PartName="/ppt/notesSlides/notesSlide7.xml" ContentType="application/vnd.openxmlformats-officedocument.presentationml.notesSlide+xml"/>
  <Override PartName="/ppt/comments/comment6.xml" ContentType="application/vnd.openxmlformats-officedocument.presentationml.comments+xml"/>
  <Override PartName="/ppt/notesSlides/notesSlide8.xml" ContentType="application/vnd.openxmlformats-officedocument.presentationml.notesSlide+xml"/>
  <Override PartName="/ppt/comments/comment7.xml" ContentType="application/vnd.openxmlformats-officedocument.presentationml.comments+xml"/>
  <Override PartName="/ppt/notesSlides/notesSlide9.xml" ContentType="application/vnd.openxmlformats-officedocument.presentationml.notesSlide+xml"/>
  <Override PartName="/ppt/comments/comment8.xml" ContentType="application/vnd.openxmlformats-officedocument.presentationml.comments+xml"/>
  <Override PartName="/ppt/notesSlides/notesSlide10.xml" ContentType="application/vnd.openxmlformats-officedocument.presentationml.notesSlide+xml"/>
  <Override PartName="/ppt/comments/comment9.xml" ContentType="application/vnd.openxmlformats-officedocument.presentationml.comments+xml"/>
  <Override PartName="/ppt/notesSlides/notesSlide11.xml" ContentType="application/vnd.openxmlformats-officedocument.presentationml.notesSlide+xml"/>
  <Override PartName="/ppt/comments/comment10.xml" ContentType="application/vnd.openxmlformats-officedocument.presentationml.comments+xml"/>
  <Override PartName="/ppt/notesSlides/notesSlide12.xml" ContentType="application/vnd.openxmlformats-officedocument.presentationml.notesSlide+xml"/>
  <Override PartName="/ppt/comments/comment11.xml" ContentType="application/vnd.openxmlformats-officedocument.presentationml.comments+xml"/>
  <Override PartName="/ppt/notesSlides/notesSlide13.xml" ContentType="application/vnd.openxmlformats-officedocument.presentationml.notesSlide+xml"/>
  <Override PartName="/ppt/comments/comment12.xml" ContentType="application/vnd.openxmlformats-officedocument.presentationml.comments+xml"/>
  <Override PartName="/ppt/notesSlides/notesSlide14.xml" ContentType="application/vnd.openxmlformats-officedocument.presentationml.notesSlide+xml"/>
  <Override PartName="/ppt/comments/comment1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51" r:id="rId3"/>
  </p:sldMasterIdLst>
  <p:notesMasterIdLst>
    <p:notesMasterId r:id="rId21"/>
  </p:notesMasterIdLst>
  <p:sldIdLst>
    <p:sldId id="275" r:id="rId4"/>
    <p:sldId id="272" r:id="rId5"/>
    <p:sldId id="273" r:id="rId6"/>
    <p:sldId id="274" r:id="rId7"/>
    <p:sldId id="256" r:id="rId8"/>
    <p:sldId id="267" r:id="rId9"/>
    <p:sldId id="258" r:id="rId10"/>
    <p:sldId id="270" r:id="rId11"/>
    <p:sldId id="269" r:id="rId12"/>
    <p:sldId id="260" r:id="rId13"/>
    <p:sldId id="264" r:id="rId14"/>
    <p:sldId id="265" r:id="rId15"/>
    <p:sldId id="271" r:id="rId16"/>
    <p:sldId id="266" r:id="rId17"/>
    <p:sldId id="259" r:id="rId18"/>
    <p:sldId id="261" r:id="rId19"/>
    <p:sldId id="262" r:id="rId20"/>
  </p:sldIdLst>
  <p:sldSz cx="9144000" cy="6858000" type="screen4x3"/>
  <p:notesSz cx="6858000" cy="9144000"/>
  <p:defaultTextStyle>
    <a:defPPr>
      <a:defRPr lang="en-US"/>
    </a:defPPr>
    <a:lvl1pPr algn="ctr" rtl="0" fontAlgn="base">
      <a:spcBef>
        <a:spcPct val="0"/>
      </a:spcBef>
      <a:spcAft>
        <a:spcPct val="0"/>
      </a:spcAft>
      <a:defRPr sz="4000" b="1" kern="1200">
        <a:solidFill>
          <a:schemeClr val="bg1"/>
        </a:solidFill>
        <a:latin typeface="Arial" charset="0"/>
        <a:ea typeface="+mn-ea"/>
        <a:cs typeface="+mn-cs"/>
      </a:defRPr>
    </a:lvl1pPr>
    <a:lvl2pPr marL="457200" algn="ctr" rtl="0" fontAlgn="base">
      <a:spcBef>
        <a:spcPct val="0"/>
      </a:spcBef>
      <a:spcAft>
        <a:spcPct val="0"/>
      </a:spcAft>
      <a:defRPr sz="4000" b="1" kern="1200">
        <a:solidFill>
          <a:schemeClr val="bg1"/>
        </a:solidFill>
        <a:latin typeface="Arial" charset="0"/>
        <a:ea typeface="+mn-ea"/>
        <a:cs typeface="+mn-cs"/>
      </a:defRPr>
    </a:lvl2pPr>
    <a:lvl3pPr marL="914400" algn="ctr" rtl="0" fontAlgn="base">
      <a:spcBef>
        <a:spcPct val="0"/>
      </a:spcBef>
      <a:spcAft>
        <a:spcPct val="0"/>
      </a:spcAft>
      <a:defRPr sz="4000" b="1" kern="1200">
        <a:solidFill>
          <a:schemeClr val="bg1"/>
        </a:solidFill>
        <a:latin typeface="Arial" charset="0"/>
        <a:ea typeface="+mn-ea"/>
        <a:cs typeface="+mn-cs"/>
      </a:defRPr>
    </a:lvl3pPr>
    <a:lvl4pPr marL="1371600" algn="ctr" rtl="0" fontAlgn="base">
      <a:spcBef>
        <a:spcPct val="0"/>
      </a:spcBef>
      <a:spcAft>
        <a:spcPct val="0"/>
      </a:spcAft>
      <a:defRPr sz="4000" b="1" kern="1200">
        <a:solidFill>
          <a:schemeClr val="bg1"/>
        </a:solidFill>
        <a:latin typeface="Arial" charset="0"/>
        <a:ea typeface="+mn-ea"/>
        <a:cs typeface="+mn-cs"/>
      </a:defRPr>
    </a:lvl4pPr>
    <a:lvl5pPr marL="1828800" algn="ctr" rtl="0" fontAlgn="base">
      <a:spcBef>
        <a:spcPct val="0"/>
      </a:spcBef>
      <a:spcAft>
        <a:spcPct val="0"/>
      </a:spcAft>
      <a:defRPr sz="4000" b="1" kern="1200">
        <a:solidFill>
          <a:schemeClr val="bg1"/>
        </a:solidFill>
        <a:latin typeface="Arial" charset="0"/>
        <a:ea typeface="+mn-ea"/>
        <a:cs typeface="+mn-cs"/>
      </a:defRPr>
    </a:lvl5pPr>
    <a:lvl6pPr marL="2286000" algn="l" defTabSz="914400" rtl="0" eaLnBrk="1" latinLnBrk="0" hangingPunct="1">
      <a:defRPr sz="4000" b="1" kern="1200">
        <a:solidFill>
          <a:schemeClr val="bg1"/>
        </a:solidFill>
        <a:latin typeface="Arial" charset="0"/>
        <a:ea typeface="+mn-ea"/>
        <a:cs typeface="+mn-cs"/>
      </a:defRPr>
    </a:lvl6pPr>
    <a:lvl7pPr marL="2743200" algn="l" defTabSz="914400" rtl="0" eaLnBrk="1" latinLnBrk="0" hangingPunct="1">
      <a:defRPr sz="4000" b="1" kern="1200">
        <a:solidFill>
          <a:schemeClr val="bg1"/>
        </a:solidFill>
        <a:latin typeface="Arial" charset="0"/>
        <a:ea typeface="+mn-ea"/>
        <a:cs typeface="+mn-cs"/>
      </a:defRPr>
    </a:lvl7pPr>
    <a:lvl8pPr marL="3200400" algn="l" defTabSz="914400" rtl="0" eaLnBrk="1" latinLnBrk="0" hangingPunct="1">
      <a:defRPr sz="4000" b="1" kern="1200">
        <a:solidFill>
          <a:schemeClr val="bg1"/>
        </a:solidFill>
        <a:latin typeface="Arial" charset="0"/>
        <a:ea typeface="+mn-ea"/>
        <a:cs typeface="+mn-cs"/>
      </a:defRPr>
    </a:lvl8pPr>
    <a:lvl9pPr marL="3657600" algn="l" defTabSz="914400" rtl="0" eaLnBrk="1" latinLnBrk="0" hangingPunct="1">
      <a:defRPr sz="4000" b="1" kern="1200">
        <a:solidFill>
          <a:schemeClr val="bg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BEAUJO" initials="JJB" lastIdx="3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FB001"/>
    <a:srgbClr val="5259B0"/>
    <a:srgbClr val="FF0000"/>
    <a:srgbClr val="A3A7D5"/>
    <a:srgbClr val="41478F"/>
    <a:srgbClr val="FFECB5"/>
    <a:srgbClr val="FFDE81"/>
    <a:srgbClr val="6EBF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64" autoAdjust="0"/>
    <p:restoredTop sz="94660" autoAdjust="0"/>
  </p:normalViewPr>
  <p:slideViewPr>
    <p:cSldViewPr>
      <p:cViewPr varScale="1">
        <p:scale>
          <a:sx n="111" d="100"/>
          <a:sy n="111" d="100"/>
        </p:scale>
        <p:origin x="-1614" y="-78"/>
      </p:cViewPr>
      <p:guideLst>
        <p:guide orient="horz" pos="4080"/>
        <p:guide pos="26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06-02-02T14:08:19.791" idx="1">
    <p:pos x="1457" y="3312"/>
    <p:text>Change 2005 to 2006</p:text>
  </p:cm>
</p:cmLst>
</file>

<file path=ppt/comments/comment10.xml><?xml version="1.0" encoding="utf-8"?>
<p:cmLst xmlns:a="http://schemas.openxmlformats.org/drawingml/2006/main" xmlns:r="http://schemas.openxmlformats.org/officeDocument/2006/relationships" xmlns:p="http://schemas.openxmlformats.org/presentationml/2006/main">
  <p:cm authorId="0" dt="2006-02-03T09:07:54.152" idx="15">
    <p:pos x="196" y="277"/>
    <p:text>1.  No color
2. These sentences should read: Please (bold, italics) makes a request more polite (bold). and Please (italics) comes at the beginning or at the end of the sentence.</p:text>
  </p:cm>
  <p:cm authorId="0" dt="2006-02-03T09:09:05.937" idx="25">
    <p:pos x="4874" y="1994"/>
    <p:text>No color or italics in either statement.  Bold only (Please/please).</p:text>
  </p:cm>
</p:cmLst>
</file>

<file path=ppt/comments/comment11.xml><?xml version="1.0" encoding="utf-8"?>
<p:cmLst xmlns:a="http://schemas.openxmlformats.org/drawingml/2006/main" xmlns:r="http://schemas.openxmlformats.org/officeDocument/2006/relationships" xmlns:p="http://schemas.openxmlformats.org/presentationml/2006/main">
  <p:cm authorId="0" dt="2006-02-03T09:23:43.428" idx="7">
    <p:pos x="573" y="2122"/>
    <p:text>Is there a way to number the pictures.  This way a teacher can say, "Look at #1 and tell us..."  Also, each item (including the example) should be separated by a click to give time to answer.  
</p:text>
  </p:cm>
  <p:cm authorId="0" dt="2006-02-02T15:58:31.522" idx="8">
    <p:pos x="592" y="1770"/>
    <p:text>Bold (Example:)</p:text>
  </p:cm>
  <p:cm authorId="0" dt="2006-02-03T11:14:24.936" idx="28">
    <p:pos x="3965" y="433"/>
    <p:text>Instruction line in italics.</p:text>
  </p:cm>
</p:cmLst>
</file>

<file path=ppt/comments/comment12.xml><?xml version="1.0" encoding="utf-8"?>
<p:cmLst xmlns:a="http://schemas.openxmlformats.org/drawingml/2006/main" xmlns:r="http://schemas.openxmlformats.org/officeDocument/2006/relationships" xmlns:p="http://schemas.openxmlformats.org/presentationml/2006/main">
  <p:cm authorId="0" dt="2006-02-03T09:12:02.958" idx="9">
    <p:pos x="381" y="1034"/>
    <p:text>As on the previous screen, each item should be separated by a click.  </p:text>
  </p:cm>
  <p:cm authorId="0" dt="2006-02-03T11:14:41.387" idx="29">
    <p:pos x="3629" y="836"/>
    <p:text>Instruction line in italics.</p:text>
  </p:cm>
</p:cmLst>
</file>

<file path=ppt/comments/comment13.xml><?xml version="1.0" encoding="utf-8"?>
<p:cmLst xmlns:a="http://schemas.openxmlformats.org/drawingml/2006/main" xmlns:r="http://schemas.openxmlformats.org/officeDocument/2006/relationships" xmlns:p="http://schemas.openxmlformats.org/presentationml/2006/main">
  <p:cm authorId="0" dt="2006-02-02T15:59:57.957" idx="10">
    <p:pos x="1559" y="778"/>
    <p:text>Change 2005 to 2006</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06-02-02T16:02:53.937" idx="3">
    <p:pos x="356" y="509"/>
    <p:text>1. Slow down.  How about one every two seconds.
2. Bold (please) and the commands (everything that gets highlighted).  </p:text>
  </p:cm>
  <p:cm authorId="0" dt="2006-02-02T15:46:52.774" idx="4">
    <p:pos x="4253" y="2986"/>
    <p:text>Change (the cab) to (this cab).</p:text>
  </p:cm>
  <p:cm authorId="0" dt="2006-02-03T08:44:47.599" idx="16">
    <p:pos x="4221" y="3441"/>
    <p:text>1.  Highlight and animate (a bus) along with (take).
2. Animate (please) and (take a bus) seprately, but make it move more quickly the other animation.  Just to suggest the two parts.
3.  Bleed the highlighting of (please take a bus).</p:text>
  </p:cm>
  <p:cm authorId="0" dt="2006-02-03T08:44:22.573" idx="17">
    <p:pos x="1738" y="932"/>
    <p:text>Animate (please) separate from (slow down) but a little faster than the other animation.  Bleed the highlighting of (Slow down, please).</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06-02-03T08:49:43.886" idx="11">
    <p:pos x="4400" y="914"/>
    <p:text>Bold, no italics (directions)</p:text>
  </p:cm>
  <p:cm authorId="0" dt="2006-02-03T08:49:27.683" idx="18">
    <p:pos x="4554" y="3274"/>
    <p:text>1. Bold, no italics, no color (Stop!) and (Turn left.).
2. Change period to exclamation mark (Stop!).</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06-02-03T08:50:05.015" idx="12">
    <p:pos x="4764" y="954"/>
    <p:text>Bold, no italics (instructions)</p:text>
  </p:cm>
  <p:cm authorId="0" dt="2006-02-03T08:52:08.834" idx="19">
    <p:pos x="10" y="10"/>
    <p:text>1. Bold, no italics (Watch out) and (Close your eyes!).  
2. Change period to exclamation mark (Close your eyes!)</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06-02-03T08:32:11.152" idx="13">
    <p:pos x="4357" y="1109"/>
    <p:text>1. No italics (requests)
2. Is the font on this one smaller?  It should be consistent with the previous one.</p:text>
  </p:cm>
  <p:cm authorId="0" dt="2006-02-03T08:54:32.755" idx="20">
    <p:pos x="1175" y="2013"/>
    <p:text>Bold, no color, no italics (Please take) and (Please slow down).</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06-02-03T09:34:41.665" idx="5">
    <p:pos x="36" y="164"/>
    <p:text>This is so confusing!  Why is the judge saying everything first???  Can we move the judge down between the police officer and the pilot and have the  statements appear in a speech bubble that points to all of the choices (5 points).  The speech bubble can move over to the individual who say it to reveal the answer.  Can we get the doctor into the frame little more?  </p:text>
  </p:cm>
  <p:cm authorId="0" dt="2006-02-03T08:57:01.622" idx="6">
    <p:pos x="36" y="546"/>
    <p:text>1.  Nothing these characters say should be in color or italics.
2.  Bold the verbs (Give), (Get), (Read),  (Don't lie), Tell), and (Take).  </p:text>
  </p:cm>
  <p:cm authorId="0" dt="2006-02-03T11:13:26.147" idx="26">
    <p:pos x="4715" y="32"/>
    <p:text>Instruction line in talics</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06-02-03T09:01:16.744" idx="21">
    <p:pos x="177" y="369"/>
    <p:text>Bold, no color, no italics (Use) and (Follow)</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06-02-03T08:35:02.603" idx="14">
    <p:pos x="4388" y="1200"/>
    <p:text>1. No color
2. No italics (base form)
3. Bold (do not) and (base form)</p:text>
  </p:cm>
  <p:cm authorId="0" dt="2006-02-03T09:02:41.535" idx="22">
    <p:pos x="2365" y="2775"/>
    <p:text>Bold, no color, no italics (Don't use) and (Don't drive).  </p:text>
  </p:cm>
</p:cmLst>
</file>

<file path=ppt/comments/comment9.xml><?xml version="1.0" encoding="utf-8"?>
<p:cmLst xmlns:a="http://schemas.openxmlformats.org/drawingml/2006/main" xmlns:r="http://schemas.openxmlformats.org/officeDocument/2006/relationships" xmlns:p="http://schemas.openxmlformats.org/presentationml/2006/main">
  <p:cm authorId="0" dt="2006-02-03T09:03:39.505" idx="23">
    <p:pos x="638" y="1456"/>
    <p:text>Bold (Example)</p:text>
  </p:cm>
  <p:cm authorId="0" dt="2006-02-03T09:04:26.609" idx="24">
    <p:pos x="4831" y="1706"/>
    <p:text>Reveal answers 1-4 one at a time.</p:text>
  </p:cm>
  <p:cm authorId="0" dt="2006-02-03T11:13:46.363" idx="27">
    <p:pos x="4106" y="407"/>
    <p:text>Instruction line in italics.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solidFill>
                  <a:schemeClr val="tx1"/>
                </a:solidFill>
              </a:defRPr>
            </a:lvl1pPr>
          </a:lstStyle>
          <a:p>
            <a:endParaRPr lang="en-US"/>
          </a:p>
        </p:txBody>
      </p:sp>
      <p:sp>
        <p:nvSpPr>
          <p:cNvPr id="20480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solidFill>
                  <a:schemeClr val="tx1"/>
                </a:solidFill>
              </a:defRPr>
            </a:lvl1pPr>
          </a:lstStyle>
          <a:p>
            <a:endParaRPr lang="en-US"/>
          </a:p>
        </p:txBody>
      </p:sp>
      <p:sp>
        <p:nvSpPr>
          <p:cNvPr id="2048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480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480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0">
                <a:solidFill>
                  <a:schemeClr val="tx1"/>
                </a:solidFill>
              </a:defRPr>
            </a:lvl1pPr>
          </a:lstStyle>
          <a:p>
            <a:endParaRPr lang="en-US"/>
          </a:p>
        </p:txBody>
      </p:sp>
      <p:sp>
        <p:nvSpPr>
          <p:cNvPr id="20480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solidFill>
                  <a:schemeClr val="tx1"/>
                </a:solidFill>
              </a:defRPr>
            </a:lvl1pPr>
          </a:lstStyle>
          <a:p>
            <a:fld id="{EF94C360-46D6-47AB-856B-643EEC4BA063}" type="slidenum">
              <a:rPr lang="en-US"/>
              <a:pPr/>
              <a:t>‹#›</a:t>
            </a:fld>
            <a:endParaRPr lang="en-US"/>
          </a:p>
        </p:txBody>
      </p:sp>
    </p:spTree>
    <p:extLst>
      <p:ext uri="{BB962C8B-B14F-4D97-AF65-F5344CB8AC3E}">
        <p14:creationId xmlns:p14="http://schemas.microsoft.com/office/powerpoint/2010/main" val="166451630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999E21-66B5-4315-B2CB-E0E677453671}" type="slidenum">
              <a:rPr lang="en-US"/>
              <a:pPr/>
              <a:t>1</a:t>
            </a:fld>
            <a:endParaRPr lang="en-US"/>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76589C-3391-4239-B9CF-3E3BB43D98AA}" type="slidenum">
              <a:rPr lang="en-US"/>
              <a:pPr/>
              <a:t>13</a:t>
            </a:fld>
            <a:endParaRPr lang="en-US"/>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5B67EF-BAB6-4410-99A8-DE7754033C60}" type="slidenum">
              <a:rPr lang="en-US"/>
              <a:pPr/>
              <a:t>14</a:t>
            </a:fld>
            <a:endParaRPr lang="en-US"/>
          </a:p>
        </p:txBody>
      </p:sp>
      <p:sp>
        <p:nvSpPr>
          <p:cNvPr id="215042" name="Rectangle 2"/>
          <p:cNvSpPr>
            <a:spLocks noGrp="1" noRot="1" noChangeAspect="1" noChangeArrowheads="1" noTextEdit="1"/>
          </p:cNvSpPr>
          <p:nvPr>
            <p:ph type="sldImg"/>
          </p:nvPr>
        </p:nvSpPr>
        <p:spPr>
          <a:ln/>
        </p:spPr>
      </p:sp>
      <p:sp>
        <p:nvSpPr>
          <p:cNvPr id="215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2C0E12-82AA-4EEA-B928-663E24218C6F}" type="slidenum">
              <a:rPr lang="en-US"/>
              <a:pPr/>
              <a:t>15</a:t>
            </a:fld>
            <a:endParaRPr lang="en-US"/>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81C16E-3E8A-4769-BA30-E125034B85AC}" type="slidenum">
              <a:rPr lang="en-US"/>
              <a:pPr/>
              <a:t>16</a:t>
            </a:fld>
            <a:endParaRPr lang="en-US"/>
          </a:p>
        </p:txBody>
      </p:sp>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DFFD63-0E87-48D8-8340-09AC4ECF0902}" type="slidenum">
              <a:rPr lang="en-US"/>
              <a:pPr/>
              <a:t>17</a:t>
            </a:fld>
            <a:endParaRPr lang="en-US"/>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999E21-66B5-4315-B2CB-E0E677453671}" type="slidenum">
              <a:rPr lang="en-US"/>
              <a:pPr/>
              <a:t>5</a:t>
            </a:fld>
            <a:endParaRPr lang="en-US"/>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5AC7C0-E529-458E-A4E9-BB655BE58761}" type="slidenum">
              <a:rPr lang="en-US"/>
              <a:pPr/>
              <a:t>6</a:t>
            </a:fld>
            <a:endParaRPr lang="en-US"/>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890BF0-4129-449F-9AC7-C220F50F9C05}" type="slidenum">
              <a:rPr lang="en-US"/>
              <a:pPr/>
              <a:t>7</a:t>
            </a:fld>
            <a:endParaRPr lang="en-US"/>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1B70C6-1DE6-40DB-BDB0-8B5310C15830}" type="slidenum">
              <a:rPr lang="en-US"/>
              <a:pPr/>
              <a:t>8</a:t>
            </a:fld>
            <a:endParaRPr lang="en-US"/>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29584B-32F5-403F-ACBB-2B1C49381065}" type="slidenum">
              <a:rPr lang="en-US"/>
              <a:pPr/>
              <a:t>9</a:t>
            </a:fld>
            <a:endParaRPr lang="en-US"/>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7F0D98-4D14-4846-98BA-4F23BC843E83}" type="slidenum">
              <a:rPr lang="en-US"/>
              <a:pPr/>
              <a:t>10</a:t>
            </a:fld>
            <a:endParaRPr lang="en-US"/>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5AA630-EC87-467F-A1CC-F2C1BEFBD0D0}" type="slidenum">
              <a:rPr lang="en-US"/>
              <a:pPr/>
              <a:t>11</a:t>
            </a:fld>
            <a:endParaRPr lang="en-US"/>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F86C5D-C60C-4604-A8DC-E50DF1550F22}" type="slidenum">
              <a:rPr lang="en-US"/>
              <a:pPr/>
              <a:t>12</a:t>
            </a:fld>
            <a:endParaRPr lang="en-US"/>
          </a:p>
        </p:txBody>
      </p:sp>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106" name="Picture 10" descr="1-with-templ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8" name="Rectangle 2"/>
          <p:cNvSpPr>
            <a:spLocks noGrp="1" noChangeArrowheads="1"/>
          </p:cNvSpPr>
          <p:nvPr>
            <p:ph type="ctrTitle"/>
          </p:nvPr>
        </p:nvSpPr>
        <p:spPr>
          <a:xfrm>
            <a:off x="2438400" y="1600200"/>
            <a:ext cx="5486400" cy="1752600"/>
          </a:xfrm>
          <a:prstGeom prst="rect">
            <a:avLst/>
          </a:prstGeom>
          <a:noFill/>
          <a:ln w="9525">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lstStyle>
            <a:lvl1pPr algn="l">
              <a:defRPr/>
            </a:lvl1pPr>
          </a:lstStyle>
          <a:p>
            <a:pPr lvl="0"/>
            <a:r>
              <a:rPr lang="en-US" noProof="0" smtClean="0"/>
              <a:t>Click to edit Master title style</a:t>
            </a:r>
          </a:p>
        </p:txBody>
      </p:sp>
      <p:sp>
        <p:nvSpPr>
          <p:cNvPr id="4099" name="Rectangle 3"/>
          <p:cNvSpPr>
            <a:spLocks noGrp="1" noChangeArrowheads="1"/>
          </p:cNvSpPr>
          <p:nvPr>
            <p:ph type="subTitle" idx="1"/>
          </p:nvPr>
        </p:nvSpPr>
        <p:spPr>
          <a:xfrm>
            <a:off x="2171700" y="3886200"/>
            <a:ext cx="4800600" cy="1371600"/>
          </a:xfrm>
        </p:spPr>
        <p:txBody>
          <a:bodyPr/>
          <a:lstStyle>
            <a:lvl1pPr marL="0" indent="0" algn="ctr">
              <a:buFontTx/>
              <a:buNone/>
              <a:defRPr/>
            </a:lvl1pPr>
          </a:lstStyle>
          <a:p>
            <a:pPr lvl="0"/>
            <a:r>
              <a:rPr lang="en-US" noProof="0" smtClean="0"/>
              <a:t>Click to edit Master subtitle style</a:t>
            </a:r>
          </a:p>
        </p:txBody>
      </p:sp>
      <p:pic>
        <p:nvPicPr>
          <p:cNvPr id="4104" name="Picture 8" descr="plong_cmyk"/>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 y="5153025"/>
            <a:ext cx="1376363"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59101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4557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21868" name="Picture 12" descr="1-with-templ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1864" name="Rectangle 8"/>
          <p:cNvSpPr>
            <a:spLocks noGrp="1" noChangeArrowheads="1"/>
          </p:cNvSpPr>
          <p:nvPr>
            <p:ph type="ctrTitle"/>
          </p:nvPr>
        </p:nvSpPr>
        <p:spPr>
          <a:xfrm>
            <a:off x="2439988" y="1600200"/>
            <a:ext cx="5484812" cy="1755775"/>
          </a:xfrm>
          <a:prstGeom prst="rect">
            <a:avLst/>
          </a:prstGeom>
          <a:noFill/>
          <a:ln w="9525">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lstStyle>
            <a:lvl1pPr algn="l">
              <a:defRPr/>
            </a:lvl1pPr>
          </a:lstStyle>
          <a:p>
            <a:pPr lvl="0"/>
            <a:r>
              <a:rPr lang="en-US" noProof="0" smtClean="0"/>
              <a:t>Click to edit Master title style</a:t>
            </a:r>
          </a:p>
        </p:txBody>
      </p:sp>
      <p:sp>
        <p:nvSpPr>
          <p:cNvPr id="121865" name="Rectangle 9"/>
          <p:cNvSpPr>
            <a:spLocks noGrp="1" noChangeArrowheads="1"/>
          </p:cNvSpPr>
          <p:nvPr>
            <p:ph type="subTitle" idx="1"/>
          </p:nvPr>
        </p:nvSpPr>
        <p:spPr bwMode="auto">
          <a:xfrm>
            <a:off x="2171700" y="3886200"/>
            <a:ext cx="4799013" cy="1371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spcBef>
                <a:spcPct val="20000"/>
              </a:spcBef>
              <a:defRPr sz="3200" b="0" i="0"/>
            </a:lvl1pPr>
          </a:lstStyle>
          <a:p>
            <a:pPr lvl="0"/>
            <a:r>
              <a:rPr lang="en-US" noProof="0" smtClean="0"/>
              <a:t>Click to edit Master subtitle style</a:t>
            </a:r>
          </a:p>
        </p:txBody>
      </p:sp>
      <p:pic>
        <p:nvPicPr>
          <p:cNvPr id="121867" name="Picture 11" descr="plong_cmyk"/>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 y="5153025"/>
            <a:ext cx="1376363"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4750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899880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68918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382486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795096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12573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56464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972557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77319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756837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7013"/>
            <a:ext cx="2171700" cy="5899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27013"/>
            <a:ext cx="6362700" cy="589915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594596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22894" name="Picture 14" descr="1-with-templ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888" name="Rectangle 8"/>
          <p:cNvSpPr>
            <a:spLocks noGrp="1" noChangeArrowheads="1"/>
          </p:cNvSpPr>
          <p:nvPr>
            <p:ph type="ctrTitle"/>
          </p:nvPr>
        </p:nvSpPr>
        <p:spPr>
          <a:xfrm>
            <a:off x="2439988" y="1600200"/>
            <a:ext cx="5484812" cy="1755775"/>
          </a:xfrm>
          <a:prstGeom prst="rect">
            <a:avLst/>
          </a:prstGeom>
          <a:noFill/>
          <a:ln w="9525">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lstStyle>
            <a:lvl1pPr algn="l">
              <a:defRPr/>
            </a:lvl1pPr>
          </a:lstStyle>
          <a:p>
            <a:pPr lvl="0"/>
            <a:r>
              <a:rPr lang="en-US" noProof="0" smtClean="0"/>
              <a:t>Click to edit Master title style</a:t>
            </a:r>
          </a:p>
        </p:txBody>
      </p:sp>
      <p:sp>
        <p:nvSpPr>
          <p:cNvPr id="122891" name="Rectangle 11"/>
          <p:cNvSpPr>
            <a:spLocks noGrp="1" noChangeArrowheads="1"/>
          </p:cNvSpPr>
          <p:nvPr>
            <p:ph type="subTitle" idx="1"/>
          </p:nvPr>
        </p:nvSpPr>
        <p:spPr>
          <a:xfrm>
            <a:off x="2173288" y="3886200"/>
            <a:ext cx="4799012" cy="1371600"/>
          </a:xfrm>
          <a:extLst>
            <a:ext uri="{91240B29-F687-4F45-9708-019B960494DF}">
              <a14:hiddenLine xmlns:a14="http://schemas.microsoft.com/office/drawing/2010/main" w="9525" algn="ctr">
                <a:solidFill>
                  <a:schemeClr val="tx1"/>
                </a:solidFill>
                <a:miter lim="800000"/>
                <a:headEnd/>
                <a:tailEnd/>
              </a14:hiddenLine>
            </a:ext>
          </a:extLst>
        </p:spPr>
        <p:txBody>
          <a:bodyPr/>
          <a:lstStyle>
            <a:lvl1pPr marL="0" indent="0" algn="ctr">
              <a:defRPr sz="3200"/>
            </a:lvl1pPr>
          </a:lstStyle>
          <a:p>
            <a:pPr lvl="0"/>
            <a:r>
              <a:rPr lang="en-US" noProof="0" smtClean="0"/>
              <a:t>Click to edit Master subtitle style</a:t>
            </a:r>
          </a:p>
        </p:txBody>
      </p:sp>
      <p:pic>
        <p:nvPicPr>
          <p:cNvPr id="122892" name="Picture 12" descr="plong_cmyk"/>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 y="5153025"/>
            <a:ext cx="1376363"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794627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679655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447800"/>
            <a:ext cx="3733800" cy="106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10200" y="1447800"/>
            <a:ext cx="3733800" cy="106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048710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824701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99835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1920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027294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842082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015751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107142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39000" y="227013"/>
            <a:ext cx="1905000" cy="22875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227013"/>
            <a:ext cx="5562600" cy="22875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82821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94329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60974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40971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2463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79205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81121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wmf"/><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50" name="Group 26"/>
          <p:cNvGrpSpPr>
            <a:grpSpLocks/>
          </p:cNvGrpSpPr>
          <p:nvPr/>
        </p:nvGrpSpPr>
        <p:grpSpPr bwMode="auto">
          <a:xfrm>
            <a:off x="0" y="0"/>
            <a:ext cx="9144000" cy="6858000"/>
            <a:chOff x="0" y="0"/>
            <a:chExt cx="5760" cy="4320"/>
          </a:xfrm>
        </p:grpSpPr>
        <p:sp>
          <p:nvSpPr>
            <p:cNvPr id="1051" name="Rectangle 27"/>
            <p:cNvSpPr>
              <a:spLocks noChangeArrowheads="1"/>
            </p:cNvSpPr>
            <p:nvPr/>
          </p:nvSpPr>
          <p:spPr bwMode="auto">
            <a:xfrm>
              <a:off x="0" y="0"/>
              <a:ext cx="5760" cy="864"/>
            </a:xfrm>
            <a:prstGeom prst="rect">
              <a:avLst/>
            </a:prstGeom>
            <a:solidFill>
              <a:srgbClr val="F2DC9D"/>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2" name="Rectangle 28"/>
            <p:cNvSpPr>
              <a:spLocks noChangeArrowheads="1"/>
            </p:cNvSpPr>
            <p:nvPr/>
          </p:nvSpPr>
          <p:spPr bwMode="auto">
            <a:xfrm>
              <a:off x="144" y="864"/>
              <a:ext cx="336" cy="288"/>
            </a:xfrm>
            <a:prstGeom prst="rect">
              <a:avLst/>
            </a:prstGeom>
            <a:solidFill>
              <a:srgbClr val="F2DC9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3" name="Rectangle 29"/>
            <p:cNvSpPr>
              <a:spLocks noChangeArrowheads="1"/>
            </p:cNvSpPr>
            <p:nvPr/>
          </p:nvSpPr>
          <p:spPr bwMode="auto">
            <a:xfrm>
              <a:off x="0" y="864"/>
              <a:ext cx="144" cy="3456"/>
            </a:xfrm>
            <a:prstGeom prst="rect">
              <a:avLst/>
            </a:prstGeom>
            <a:solidFill>
              <a:srgbClr val="F2DC9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 name="Oval 30"/>
            <p:cNvSpPr>
              <a:spLocks noChangeArrowheads="1"/>
            </p:cNvSpPr>
            <p:nvPr/>
          </p:nvSpPr>
          <p:spPr bwMode="auto">
            <a:xfrm>
              <a:off x="144" y="866"/>
              <a:ext cx="576" cy="576"/>
            </a:xfrm>
            <a:prstGeom prst="ellipse">
              <a:avLst/>
            </a:prstGeom>
            <a:solidFill>
              <a:schemeClr val="bg1"/>
            </a:solidFill>
            <a:ln>
              <a:noFill/>
            </a:ln>
            <a:effectLst/>
            <a:extLst>
              <a:ext uri="{91240B29-F687-4F45-9708-019B960494DF}">
                <a14:hiddenLine xmlns:a14="http://schemas.microsoft.com/office/drawing/2010/main" w="31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1" name="AutoShape 17"/>
          <p:cNvSpPr>
            <a:spLocks noGrp="1" noChangeArrowheads="1"/>
          </p:cNvSpPr>
          <p:nvPr>
            <p:ph type="title"/>
          </p:nvPr>
        </p:nvSpPr>
        <p:spPr bwMode="auto">
          <a:xfrm>
            <a:off x="1562100" y="228600"/>
            <a:ext cx="6019800" cy="841375"/>
          </a:xfrm>
          <a:prstGeom prst="roundRect">
            <a:avLst>
              <a:gd name="adj" fmla="val 16667"/>
            </a:avLst>
          </a:prstGeom>
          <a:solidFill>
            <a:srgbClr val="EFB001"/>
          </a:solidFill>
          <a:ln w="57150" algn="ctr">
            <a:solidFill>
              <a:schemeClr val="tx1"/>
            </a:solidFill>
            <a:round/>
            <a:headEnd/>
            <a:tailEnd/>
          </a:ln>
          <a:effectLst>
            <a:outerShdw dist="99190" dir="2388334" algn="ctr" rotWithShape="0">
              <a:srgbClr val="000000">
                <a:alpha val="50000"/>
              </a:srgbClr>
            </a:outerShdw>
          </a:effectLst>
        </p:spPr>
        <p:txBody>
          <a:bodyPr vert="horz" wrap="non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ctr" rtl="0" fontAlgn="base">
        <a:spcBef>
          <a:spcPct val="0"/>
        </a:spcBef>
        <a:spcAft>
          <a:spcPct val="0"/>
        </a:spcAft>
        <a:defRPr sz="4000" b="1">
          <a:solidFill>
            <a:schemeClr val="tx1"/>
          </a:solidFill>
          <a:latin typeface="+mj-lt"/>
          <a:ea typeface="+mj-ea"/>
          <a:cs typeface="+mj-cs"/>
        </a:defRPr>
      </a:lvl1pPr>
      <a:lvl2pPr algn="ctr" rtl="0" fontAlgn="base">
        <a:spcBef>
          <a:spcPct val="0"/>
        </a:spcBef>
        <a:spcAft>
          <a:spcPct val="0"/>
        </a:spcAft>
        <a:defRPr sz="4000" b="1">
          <a:solidFill>
            <a:schemeClr val="tx1"/>
          </a:solidFill>
          <a:latin typeface="Arial" charset="0"/>
        </a:defRPr>
      </a:lvl2pPr>
      <a:lvl3pPr algn="ctr" rtl="0" fontAlgn="base">
        <a:spcBef>
          <a:spcPct val="0"/>
        </a:spcBef>
        <a:spcAft>
          <a:spcPct val="0"/>
        </a:spcAft>
        <a:defRPr sz="4000" b="1">
          <a:solidFill>
            <a:schemeClr val="tx1"/>
          </a:solidFill>
          <a:latin typeface="Arial" charset="0"/>
        </a:defRPr>
      </a:lvl3pPr>
      <a:lvl4pPr algn="ctr" rtl="0" fontAlgn="base">
        <a:spcBef>
          <a:spcPct val="0"/>
        </a:spcBef>
        <a:spcAft>
          <a:spcPct val="0"/>
        </a:spcAft>
        <a:defRPr sz="4000" b="1">
          <a:solidFill>
            <a:schemeClr val="tx1"/>
          </a:solidFill>
          <a:latin typeface="Arial" charset="0"/>
        </a:defRPr>
      </a:lvl4pPr>
      <a:lvl5pPr algn="ctr" rtl="0" fontAlgn="base">
        <a:spcBef>
          <a:spcPct val="0"/>
        </a:spcBef>
        <a:spcAft>
          <a:spcPct val="0"/>
        </a:spcAft>
        <a:defRPr sz="4000" b="1">
          <a:solidFill>
            <a:schemeClr val="tx1"/>
          </a:solidFill>
          <a:latin typeface="Arial" charset="0"/>
        </a:defRPr>
      </a:lvl5pPr>
      <a:lvl6pPr marL="457200" algn="ctr" rtl="0" fontAlgn="base">
        <a:spcBef>
          <a:spcPct val="0"/>
        </a:spcBef>
        <a:spcAft>
          <a:spcPct val="0"/>
        </a:spcAft>
        <a:defRPr sz="4000" b="1">
          <a:solidFill>
            <a:schemeClr val="tx1"/>
          </a:solidFill>
          <a:latin typeface="Arial" charset="0"/>
        </a:defRPr>
      </a:lvl6pPr>
      <a:lvl7pPr marL="914400" algn="ctr" rtl="0" fontAlgn="base">
        <a:spcBef>
          <a:spcPct val="0"/>
        </a:spcBef>
        <a:spcAft>
          <a:spcPct val="0"/>
        </a:spcAft>
        <a:defRPr sz="4000" b="1">
          <a:solidFill>
            <a:schemeClr val="tx1"/>
          </a:solidFill>
          <a:latin typeface="Arial" charset="0"/>
        </a:defRPr>
      </a:lvl7pPr>
      <a:lvl8pPr marL="1371600" algn="ctr" rtl="0" fontAlgn="base">
        <a:spcBef>
          <a:spcPct val="0"/>
        </a:spcBef>
        <a:spcAft>
          <a:spcPct val="0"/>
        </a:spcAft>
        <a:defRPr sz="4000" b="1">
          <a:solidFill>
            <a:schemeClr val="tx1"/>
          </a:solidFill>
          <a:latin typeface="Arial" charset="0"/>
        </a:defRPr>
      </a:lvl8pPr>
      <a:lvl9pPr marL="1828800" algn="ctr" rtl="0" fontAlgn="base">
        <a:spcBef>
          <a:spcPct val="0"/>
        </a:spcBef>
        <a:spcAft>
          <a:spcPct val="0"/>
        </a:spcAft>
        <a:defRPr sz="4000" b="1">
          <a:solidFill>
            <a:schemeClr val="tx1"/>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8447" name="Group 15"/>
          <p:cNvGrpSpPr>
            <a:grpSpLocks/>
          </p:cNvGrpSpPr>
          <p:nvPr/>
        </p:nvGrpSpPr>
        <p:grpSpPr bwMode="auto">
          <a:xfrm>
            <a:off x="0" y="0"/>
            <a:ext cx="9144000" cy="6858000"/>
            <a:chOff x="0" y="0"/>
            <a:chExt cx="5760" cy="4320"/>
          </a:xfrm>
        </p:grpSpPr>
        <p:sp>
          <p:nvSpPr>
            <p:cNvPr id="18448" name="Rectangle 16"/>
            <p:cNvSpPr>
              <a:spLocks noChangeArrowheads="1"/>
            </p:cNvSpPr>
            <p:nvPr/>
          </p:nvSpPr>
          <p:spPr bwMode="auto">
            <a:xfrm>
              <a:off x="0" y="0"/>
              <a:ext cx="5760" cy="864"/>
            </a:xfrm>
            <a:prstGeom prst="rect">
              <a:avLst/>
            </a:prstGeom>
            <a:solidFill>
              <a:srgbClr val="F2DC9D"/>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9" name="Rectangle 17"/>
            <p:cNvSpPr>
              <a:spLocks noChangeArrowheads="1"/>
            </p:cNvSpPr>
            <p:nvPr/>
          </p:nvSpPr>
          <p:spPr bwMode="auto">
            <a:xfrm>
              <a:off x="144" y="864"/>
              <a:ext cx="336" cy="288"/>
            </a:xfrm>
            <a:prstGeom prst="rect">
              <a:avLst/>
            </a:prstGeom>
            <a:solidFill>
              <a:srgbClr val="F2DC9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0" name="Rectangle 18"/>
            <p:cNvSpPr>
              <a:spLocks noChangeArrowheads="1"/>
            </p:cNvSpPr>
            <p:nvPr/>
          </p:nvSpPr>
          <p:spPr bwMode="auto">
            <a:xfrm>
              <a:off x="0" y="864"/>
              <a:ext cx="144" cy="3456"/>
            </a:xfrm>
            <a:prstGeom prst="rect">
              <a:avLst/>
            </a:prstGeom>
            <a:solidFill>
              <a:srgbClr val="F2DC9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1" name="Oval 19"/>
            <p:cNvSpPr>
              <a:spLocks noChangeArrowheads="1"/>
            </p:cNvSpPr>
            <p:nvPr/>
          </p:nvSpPr>
          <p:spPr bwMode="auto">
            <a:xfrm>
              <a:off x="144" y="866"/>
              <a:ext cx="576" cy="576"/>
            </a:xfrm>
            <a:prstGeom prst="ellipse">
              <a:avLst/>
            </a:prstGeom>
            <a:solidFill>
              <a:schemeClr val="bg1"/>
            </a:solidFill>
            <a:ln>
              <a:noFill/>
            </a:ln>
            <a:effectLst/>
            <a:extLst>
              <a:ext uri="{91240B29-F687-4F45-9708-019B960494DF}">
                <a14:hiddenLine xmlns:a14="http://schemas.microsoft.com/office/drawing/2010/main" w="31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434" name="AutoShape 2"/>
          <p:cNvSpPr>
            <a:spLocks noGrp="1" noChangeArrowheads="1"/>
          </p:cNvSpPr>
          <p:nvPr>
            <p:ph type="title"/>
          </p:nvPr>
        </p:nvSpPr>
        <p:spPr bwMode="auto">
          <a:xfrm>
            <a:off x="0" y="227013"/>
            <a:ext cx="4570413" cy="841375"/>
          </a:xfrm>
          <a:prstGeom prst="homePlate">
            <a:avLst>
              <a:gd name="adj" fmla="val 135802"/>
            </a:avLst>
          </a:prstGeom>
          <a:solidFill>
            <a:srgbClr val="EFB001"/>
          </a:solidFill>
          <a:ln w="57150" algn="ctr">
            <a:solidFill>
              <a:schemeClr val="tx1"/>
            </a:solidFill>
            <a:miter lim="800000"/>
            <a:headEnd/>
            <a:tailEnd/>
          </a:ln>
          <a:effectLst>
            <a:outerShdw dist="68392" dir="4091915" algn="ctr" rotWithShape="0">
              <a:schemeClr val="bg2">
                <a:alpha val="50000"/>
              </a:schemeClr>
            </a:outerShdw>
          </a:effectLst>
        </p:spPr>
        <p:txBody>
          <a:bodyPr vert="horz" wrap="non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52"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fontAlgn="base">
        <a:spcBef>
          <a:spcPct val="0"/>
        </a:spcBef>
        <a:spcAft>
          <a:spcPct val="0"/>
        </a:spcAft>
        <a:defRPr sz="4000" b="1">
          <a:solidFill>
            <a:schemeClr val="tx1"/>
          </a:solidFill>
          <a:latin typeface="+mj-lt"/>
          <a:ea typeface="+mj-ea"/>
          <a:cs typeface="+mj-cs"/>
        </a:defRPr>
      </a:lvl1pPr>
      <a:lvl2pPr algn="ctr" rtl="0" fontAlgn="base">
        <a:spcBef>
          <a:spcPct val="0"/>
        </a:spcBef>
        <a:spcAft>
          <a:spcPct val="0"/>
        </a:spcAft>
        <a:defRPr sz="4000" b="1">
          <a:solidFill>
            <a:schemeClr val="tx1"/>
          </a:solidFill>
          <a:latin typeface="Arial" charset="0"/>
        </a:defRPr>
      </a:lvl2pPr>
      <a:lvl3pPr algn="ctr" rtl="0" fontAlgn="base">
        <a:spcBef>
          <a:spcPct val="0"/>
        </a:spcBef>
        <a:spcAft>
          <a:spcPct val="0"/>
        </a:spcAft>
        <a:defRPr sz="4000" b="1">
          <a:solidFill>
            <a:schemeClr val="tx1"/>
          </a:solidFill>
          <a:latin typeface="Arial" charset="0"/>
        </a:defRPr>
      </a:lvl3pPr>
      <a:lvl4pPr algn="ctr" rtl="0" fontAlgn="base">
        <a:spcBef>
          <a:spcPct val="0"/>
        </a:spcBef>
        <a:spcAft>
          <a:spcPct val="0"/>
        </a:spcAft>
        <a:defRPr sz="4000" b="1">
          <a:solidFill>
            <a:schemeClr val="tx1"/>
          </a:solidFill>
          <a:latin typeface="Arial" charset="0"/>
        </a:defRPr>
      </a:lvl4pPr>
      <a:lvl5pPr algn="ctr" rtl="0" fontAlgn="base">
        <a:spcBef>
          <a:spcPct val="0"/>
        </a:spcBef>
        <a:spcAft>
          <a:spcPct val="0"/>
        </a:spcAft>
        <a:defRPr sz="4000" b="1">
          <a:solidFill>
            <a:schemeClr val="tx1"/>
          </a:solidFill>
          <a:latin typeface="Arial" charset="0"/>
        </a:defRPr>
      </a:lvl5pPr>
      <a:lvl6pPr marL="457200" algn="ctr" rtl="0" fontAlgn="base">
        <a:spcBef>
          <a:spcPct val="0"/>
        </a:spcBef>
        <a:spcAft>
          <a:spcPct val="0"/>
        </a:spcAft>
        <a:defRPr sz="4000" b="1">
          <a:solidFill>
            <a:schemeClr val="tx1"/>
          </a:solidFill>
          <a:latin typeface="Arial" charset="0"/>
        </a:defRPr>
      </a:lvl6pPr>
      <a:lvl7pPr marL="914400" algn="ctr" rtl="0" fontAlgn="base">
        <a:spcBef>
          <a:spcPct val="0"/>
        </a:spcBef>
        <a:spcAft>
          <a:spcPct val="0"/>
        </a:spcAft>
        <a:defRPr sz="4000" b="1">
          <a:solidFill>
            <a:schemeClr val="tx1"/>
          </a:solidFill>
          <a:latin typeface="Arial" charset="0"/>
        </a:defRPr>
      </a:lvl7pPr>
      <a:lvl8pPr marL="1371600" algn="ctr" rtl="0" fontAlgn="base">
        <a:spcBef>
          <a:spcPct val="0"/>
        </a:spcBef>
        <a:spcAft>
          <a:spcPct val="0"/>
        </a:spcAft>
        <a:defRPr sz="4000" b="1">
          <a:solidFill>
            <a:schemeClr val="tx1"/>
          </a:solidFill>
          <a:latin typeface="Arial" charset="0"/>
        </a:defRPr>
      </a:lvl8pPr>
      <a:lvl9pPr marL="1828800" algn="ctr" rtl="0" fontAlgn="base">
        <a:spcBef>
          <a:spcPct val="0"/>
        </a:spcBef>
        <a:spcAft>
          <a:spcPct val="0"/>
        </a:spcAft>
        <a:defRPr sz="4000" b="1">
          <a:solidFill>
            <a:schemeClr val="tx1"/>
          </a:solidFill>
          <a:latin typeface="Arial" charset="0"/>
        </a:defRPr>
      </a:lvl9pPr>
    </p:titleStyle>
    <p:bodyStyle>
      <a:lvl1pPr marL="342900" indent="-342900" algn="l" rtl="0" fontAlgn="base">
        <a:spcBef>
          <a:spcPct val="0"/>
        </a:spcBef>
        <a:spcAft>
          <a:spcPct val="0"/>
        </a:spcAft>
        <a:defRPr sz="2400" b="1" i="1">
          <a:solidFill>
            <a:schemeClr val="tx1"/>
          </a:solidFill>
          <a:latin typeface="+mn-lt"/>
          <a:ea typeface="+mn-ea"/>
          <a:cs typeface="+mn-cs"/>
        </a:defRPr>
      </a:lvl1pPr>
      <a:lvl2pPr marL="742950" indent="-285750" algn="l" rtl="0" fontAlgn="base">
        <a:spcBef>
          <a:spcPct val="20000"/>
        </a:spcBef>
        <a:spcAft>
          <a:spcPct val="0"/>
        </a:spcAft>
        <a:defRPr sz="2800">
          <a:solidFill>
            <a:schemeClr val="tx1"/>
          </a:solidFill>
          <a:latin typeface="+mn-lt"/>
        </a:defRPr>
      </a:lvl2pPr>
      <a:lvl3pPr marL="1143000" indent="-228600" algn="l" rtl="0" fontAlgn="base">
        <a:spcBef>
          <a:spcPct val="20000"/>
        </a:spcBef>
        <a:spcAft>
          <a:spcPct val="0"/>
        </a:spcAft>
        <a:defRPr sz="2400">
          <a:solidFill>
            <a:schemeClr val="tx1"/>
          </a:solidFill>
          <a:latin typeface="+mn-lt"/>
        </a:defRPr>
      </a:lvl3pPr>
      <a:lvl4pPr marL="1600200" indent="-228600" algn="l" rtl="0" fontAlgn="base">
        <a:spcBef>
          <a:spcPct val="20000"/>
        </a:spcBef>
        <a:spcAft>
          <a:spcPct val="0"/>
        </a:spcAft>
        <a:defRPr sz="2000">
          <a:solidFill>
            <a:schemeClr val="tx1"/>
          </a:solidFill>
          <a:latin typeface="+mn-lt"/>
        </a:defRPr>
      </a:lvl4pPr>
      <a:lvl5pPr marL="2057400" indent="-228600" algn="l" rtl="0" fontAlgn="base">
        <a:spcBef>
          <a:spcPct val="20000"/>
        </a:spcBef>
        <a:spcAft>
          <a:spcPct val="0"/>
        </a:spcAft>
        <a:defRPr sz="2000">
          <a:solidFill>
            <a:schemeClr val="tx1"/>
          </a:solidFill>
          <a:latin typeface="+mn-lt"/>
        </a:defRPr>
      </a:lvl5pPr>
      <a:lvl6pPr marL="2514600" indent="-228600" algn="l" rtl="0" fontAlgn="base">
        <a:spcBef>
          <a:spcPct val="20000"/>
        </a:spcBef>
        <a:spcAft>
          <a:spcPct val="0"/>
        </a:spcAft>
        <a:defRPr sz="2000">
          <a:solidFill>
            <a:schemeClr val="tx1"/>
          </a:solidFill>
          <a:latin typeface="+mn-lt"/>
        </a:defRPr>
      </a:lvl6pPr>
      <a:lvl7pPr marL="2971800" indent="-228600" algn="l" rtl="0" fontAlgn="base">
        <a:spcBef>
          <a:spcPct val="20000"/>
        </a:spcBef>
        <a:spcAft>
          <a:spcPct val="0"/>
        </a:spcAft>
        <a:defRPr sz="2000">
          <a:solidFill>
            <a:schemeClr val="tx1"/>
          </a:solidFill>
          <a:latin typeface="+mn-lt"/>
        </a:defRPr>
      </a:lvl7pPr>
      <a:lvl8pPr marL="3429000" indent="-228600" algn="l" rtl="0" fontAlgn="base">
        <a:spcBef>
          <a:spcPct val="20000"/>
        </a:spcBef>
        <a:spcAft>
          <a:spcPct val="0"/>
        </a:spcAft>
        <a:defRPr sz="2000">
          <a:solidFill>
            <a:schemeClr val="tx1"/>
          </a:solidFill>
          <a:latin typeface="+mn-lt"/>
        </a:defRPr>
      </a:lvl8pPr>
      <a:lvl9pPr marL="3886200" indent="-228600" algn="l" rtl="0" fontAlgn="base">
        <a:spcBef>
          <a:spcPct val="20000"/>
        </a:spcBef>
        <a:spcAft>
          <a:spcPct val="0"/>
        </a:spcAf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8692" name="Group 20"/>
          <p:cNvGrpSpPr>
            <a:grpSpLocks/>
          </p:cNvGrpSpPr>
          <p:nvPr/>
        </p:nvGrpSpPr>
        <p:grpSpPr bwMode="auto">
          <a:xfrm>
            <a:off x="0" y="0"/>
            <a:ext cx="9144000" cy="6858000"/>
            <a:chOff x="0" y="0"/>
            <a:chExt cx="5760" cy="4320"/>
          </a:xfrm>
        </p:grpSpPr>
        <p:sp>
          <p:nvSpPr>
            <p:cNvPr id="28693" name="Rectangle 21"/>
            <p:cNvSpPr>
              <a:spLocks noChangeArrowheads="1"/>
            </p:cNvSpPr>
            <p:nvPr/>
          </p:nvSpPr>
          <p:spPr bwMode="auto">
            <a:xfrm>
              <a:off x="0" y="0"/>
              <a:ext cx="5760" cy="864"/>
            </a:xfrm>
            <a:prstGeom prst="rect">
              <a:avLst/>
            </a:prstGeom>
            <a:solidFill>
              <a:srgbClr val="F2DC9D"/>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4" name="Rectangle 22"/>
            <p:cNvSpPr>
              <a:spLocks noChangeArrowheads="1"/>
            </p:cNvSpPr>
            <p:nvPr/>
          </p:nvSpPr>
          <p:spPr bwMode="auto">
            <a:xfrm>
              <a:off x="144" y="864"/>
              <a:ext cx="336" cy="288"/>
            </a:xfrm>
            <a:prstGeom prst="rect">
              <a:avLst/>
            </a:prstGeom>
            <a:solidFill>
              <a:srgbClr val="F2DC9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5" name="Rectangle 23"/>
            <p:cNvSpPr>
              <a:spLocks noChangeArrowheads="1"/>
            </p:cNvSpPr>
            <p:nvPr/>
          </p:nvSpPr>
          <p:spPr bwMode="auto">
            <a:xfrm>
              <a:off x="0" y="864"/>
              <a:ext cx="144" cy="3456"/>
            </a:xfrm>
            <a:prstGeom prst="rect">
              <a:avLst/>
            </a:prstGeom>
            <a:solidFill>
              <a:srgbClr val="F2DC9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6" name="Oval 24"/>
            <p:cNvSpPr>
              <a:spLocks noChangeArrowheads="1"/>
            </p:cNvSpPr>
            <p:nvPr/>
          </p:nvSpPr>
          <p:spPr bwMode="auto">
            <a:xfrm>
              <a:off x="144" y="866"/>
              <a:ext cx="576" cy="576"/>
            </a:xfrm>
            <a:prstGeom prst="ellipse">
              <a:avLst/>
            </a:prstGeom>
            <a:solidFill>
              <a:schemeClr val="bg1"/>
            </a:solidFill>
            <a:ln>
              <a:noFill/>
            </a:ln>
            <a:effectLst/>
            <a:extLst>
              <a:ext uri="{91240B29-F687-4F45-9708-019B960494DF}">
                <a14:hiddenLine xmlns:a14="http://schemas.microsoft.com/office/drawing/2010/main" w="31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674" name="AutoShape 2"/>
          <p:cNvSpPr>
            <a:spLocks noGrp="1" noChangeArrowheads="1"/>
          </p:cNvSpPr>
          <p:nvPr>
            <p:ph type="title"/>
          </p:nvPr>
        </p:nvSpPr>
        <p:spPr bwMode="auto">
          <a:xfrm>
            <a:off x="1560513" y="227013"/>
            <a:ext cx="6024562" cy="841375"/>
          </a:xfrm>
          <a:prstGeom prst="roundRect">
            <a:avLst>
              <a:gd name="adj" fmla="val 16667"/>
            </a:avLst>
          </a:prstGeom>
          <a:solidFill>
            <a:srgbClr val="EFB001"/>
          </a:solidFill>
          <a:ln w="57150" algn="ctr">
            <a:solidFill>
              <a:schemeClr val="tx1"/>
            </a:solidFill>
            <a:round/>
            <a:headEnd/>
            <a:tailEnd/>
          </a:ln>
          <a:effectLst>
            <a:outerShdw dist="99190" dir="2388334" algn="ctr" rotWithShape="0">
              <a:srgbClr val="000000">
                <a:alpha val="50000"/>
              </a:srgbClr>
            </a:outerShdw>
          </a:effectLst>
        </p:spPr>
        <p:txBody>
          <a:bodyPr vert="horz" wrap="none" lIns="91440" tIns="45720" rIns="91440" bIns="45720" numCol="1" anchor="ctr" anchorCtr="0" compatLnSpc="1">
            <a:prstTxWarp prst="textNoShape">
              <a:avLst/>
            </a:prstTxWarp>
          </a:bodyPr>
          <a:lstStyle/>
          <a:p>
            <a:pPr lvl="0"/>
            <a:r>
              <a:rPr lang="en-US" smtClean="0"/>
              <a:t>Click to edit Master title style</a:t>
            </a:r>
          </a:p>
        </p:txBody>
      </p:sp>
      <p:grpSp>
        <p:nvGrpSpPr>
          <p:cNvPr id="28705" name="Group 33"/>
          <p:cNvGrpSpPr>
            <a:grpSpLocks/>
          </p:cNvGrpSpPr>
          <p:nvPr userDrawn="1"/>
        </p:nvGrpSpPr>
        <p:grpSpPr bwMode="auto">
          <a:xfrm>
            <a:off x="0" y="1371600"/>
            <a:ext cx="9144000" cy="1143000"/>
            <a:chOff x="0" y="864"/>
            <a:chExt cx="5760" cy="720"/>
          </a:xfrm>
        </p:grpSpPr>
        <p:sp>
          <p:nvSpPr>
            <p:cNvPr id="28706" name="Rectangle 34"/>
            <p:cNvSpPr>
              <a:spLocks noChangeArrowheads="1"/>
            </p:cNvSpPr>
            <p:nvPr/>
          </p:nvSpPr>
          <p:spPr bwMode="auto">
            <a:xfrm>
              <a:off x="0" y="864"/>
              <a:ext cx="5760" cy="720"/>
            </a:xfrm>
            <a:prstGeom prst="rect">
              <a:avLst/>
            </a:prstGeom>
            <a:solidFill>
              <a:srgbClr val="FCF4DF"/>
            </a:solidFill>
            <a:ln w="28575">
              <a:solidFill>
                <a:schemeClr val="tx1"/>
              </a:solidFill>
              <a:miter lim="800000"/>
              <a:headEnd/>
              <a:tailEnd/>
            </a:ln>
            <a:effectLst>
              <a:outerShdw dist="77251" dir="4832261" algn="ctr" rotWithShape="0">
                <a:schemeClr val="bg2">
                  <a:alpha val="50000"/>
                </a:schemeClr>
              </a:outerShdw>
            </a:effectLst>
          </p:spPr>
          <p:txBody>
            <a:bodyPr wrap="none" anchor="b"/>
            <a:lstStyle/>
            <a:p>
              <a:pPr algn="l">
                <a:lnSpc>
                  <a:spcPct val="0"/>
                </a:lnSpc>
                <a:spcBef>
                  <a:spcPct val="50000"/>
                </a:spcBef>
              </a:pPr>
              <a:endParaRPr lang="en-US" sz="3200" b="0">
                <a:solidFill>
                  <a:schemeClr val="tx1"/>
                </a:solidFill>
                <a:latin typeface="Monotype Corsiva" pitchFamily="66" charset="0"/>
              </a:endParaRPr>
            </a:p>
          </p:txBody>
        </p:sp>
        <p:pic>
          <p:nvPicPr>
            <p:cNvPr id="28707" name="Picture 35" descr="1320h0763 notepad with p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6" y="904"/>
              <a:ext cx="566" cy="635"/>
            </a:xfrm>
            <a:prstGeom prst="rect">
              <a:avLst/>
            </a:prstGeom>
            <a:noFill/>
            <a:ln>
              <a:noFill/>
            </a:ln>
            <a:effectLst>
              <a:outerShdw dist="45791" dir="8778596"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691" name="Rectangle 19"/>
          <p:cNvSpPr>
            <a:spLocks noGrp="1" noChangeArrowheads="1"/>
          </p:cNvSpPr>
          <p:nvPr>
            <p:ph type="body" idx="1"/>
          </p:nvPr>
        </p:nvSpPr>
        <p:spPr bwMode="auto">
          <a:xfrm>
            <a:off x="1524000" y="1447800"/>
            <a:ext cx="7620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Tree>
  </p:cSld>
  <p:clrMap bg1="lt1" tx1="dk1" bg2="lt2" tx2="dk2" accent1="accent1" accent2="accent2" accent3="accent3" accent4="accent4" accent5="accent5" accent6="accent6" hlink="hlink" folHlink="folHlink"/>
  <p:sldLayoutIdLst>
    <p:sldLayoutId id="214748365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ctr" rtl="0" fontAlgn="base">
        <a:spcBef>
          <a:spcPct val="0"/>
        </a:spcBef>
        <a:spcAft>
          <a:spcPct val="0"/>
        </a:spcAft>
        <a:defRPr sz="4000" b="1">
          <a:solidFill>
            <a:schemeClr val="tx1"/>
          </a:solidFill>
          <a:latin typeface="+mj-lt"/>
          <a:ea typeface="+mj-ea"/>
          <a:cs typeface="+mj-cs"/>
        </a:defRPr>
      </a:lvl1pPr>
      <a:lvl2pPr algn="ctr" rtl="0" fontAlgn="base">
        <a:spcBef>
          <a:spcPct val="0"/>
        </a:spcBef>
        <a:spcAft>
          <a:spcPct val="0"/>
        </a:spcAft>
        <a:defRPr sz="4000" b="1">
          <a:solidFill>
            <a:schemeClr val="tx1"/>
          </a:solidFill>
          <a:latin typeface="Arial" charset="0"/>
        </a:defRPr>
      </a:lvl2pPr>
      <a:lvl3pPr algn="ctr" rtl="0" fontAlgn="base">
        <a:spcBef>
          <a:spcPct val="0"/>
        </a:spcBef>
        <a:spcAft>
          <a:spcPct val="0"/>
        </a:spcAft>
        <a:defRPr sz="4000" b="1">
          <a:solidFill>
            <a:schemeClr val="tx1"/>
          </a:solidFill>
          <a:latin typeface="Arial" charset="0"/>
        </a:defRPr>
      </a:lvl3pPr>
      <a:lvl4pPr algn="ctr" rtl="0" fontAlgn="base">
        <a:spcBef>
          <a:spcPct val="0"/>
        </a:spcBef>
        <a:spcAft>
          <a:spcPct val="0"/>
        </a:spcAft>
        <a:defRPr sz="4000" b="1">
          <a:solidFill>
            <a:schemeClr val="tx1"/>
          </a:solidFill>
          <a:latin typeface="Arial" charset="0"/>
        </a:defRPr>
      </a:lvl4pPr>
      <a:lvl5pPr algn="ctr" rtl="0" fontAlgn="base">
        <a:spcBef>
          <a:spcPct val="0"/>
        </a:spcBef>
        <a:spcAft>
          <a:spcPct val="0"/>
        </a:spcAft>
        <a:defRPr sz="4000" b="1">
          <a:solidFill>
            <a:schemeClr val="tx1"/>
          </a:solidFill>
          <a:latin typeface="Arial" charset="0"/>
        </a:defRPr>
      </a:lvl5pPr>
      <a:lvl6pPr marL="457200" algn="ctr" rtl="0" fontAlgn="base">
        <a:spcBef>
          <a:spcPct val="0"/>
        </a:spcBef>
        <a:spcAft>
          <a:spcPct val="0"/>
        </a:spcAft>
        <a:defRPr sz="4000" b="1">
          <a:solidFill>
            <a:schemeClr val="tx1"/>
          </a:solidFill>
          <a:latin typeface="Arial" charset="0"/>
        </a:defRPr>
      </a:lvl6pPr>
      <a:lvl7pPr marL="914400" algn="ctr" rtl="0" fontAlgn="base">
        <a:spcBef>
          <a:spcPct val="0"/>
        </a:spcBef>
        <a:spcAft>
          <a:spcPct val="0"/>
        </a:spcAft>
        <a:defRPr sz="4000" b="1">
          <a:solidFill>
            <a:schemeClr val="tx1"/>
          </a:solidFill>
          <a:latin typeface="Arial" charset="0"/>
        </a:defRPr>
      </a:lvl7pPr>
      <a:lvl8pPr marL="1371600" algn="ctr" rtl="0" fontAlgn="base">
        <a:spcBef>
          <a:spcPct val="0"/>
        </a:spcBef>
        <a:spcAft>
          <a:spcPct val="0"/>
        </a:spcAft>
        <a:defRPr sz="4000" b="1">
          <a:solidFill>
            <a:schemeClr val="tx1"/>
          </a:solidFill>
          <a:latin typeface="Arial" charset="0"/>
        </a:defRPr>
      </a:lvl8pPr>
      <a:lvl9pPr marL="1828800" algn="ctr" rtl="0" fontAlgn="base">
        <a:spcBef>
          <a:spcPct val="0"/>
        </a:spcBef>
        <a:spcAft>
          <a:spcPct val="0"/>
        </a:spcAft>
        <a:defRPr sz="4000" b="1">
          <a:solidFill>
            <a:schemeClr val="tx1"/>
          </a:solidFill>
          <a:latin typeface="Arial" charset="0"/>
        </a:defRPr>
      </a:lvl9pPr>
    </p:titleStyle>
    <p:bodyStyle>
      <a:lvl1pPr marL="342900" indent="-342900" algn="l" rtl="0" fontAlgn="base">
        <a:spcBef>
          <a:spcPct val="20000"/>
        </a:spcBef>
        <a:spcAft>
          <a:spcPct val="0"/>
        </a:spcAft>
        <a:defRPr sz="2800">
          <a:solidFill>
            <a:schemeClr val="tx1"/>
          </a:solidFill>
          <a:latin typeface="+mn-lt"/>
          <a:ea typeface="+mn-ea"/>
          <a:cs typeface="+mn-cs"/>
        </a:defRPr>
      </a:lvl1pPr>
      <a:lvl2pPr marL="742950" indent="-285750" algn="l" rtl="0" fontAlgn="base">
        <a:spcBef>
          <a:spcPct val="20000"/>
        </a:spcBef>
        <a:spcAft>
          <a:spcPct val="0"/>
        </a:spcAft>
        <a:defRPr sz="2800">
          <a:solidFill>
            <a:schemeClr val="tx1"/>
          </a:solidFill>
          <a:latin typeface="+mn-lt"/>
        </a:defRPr>
      </a:lvl2pPr>
      <a:lvl3pPr marL="1143000" indent="-228600" algn="l" rtl="0" fontAlgn="base">
        <a:spcBef>
          <a:spcPct val="20000"/>
        </a:spcBef>
        <a:spcAft>
          <a:spcPct val="0"/>
        </a:spcAft>
        <a:defRPr sz="2400">
          <a:solidFill>
            <a:schemeClr val="tx1"/>
          </a:solidFill>
          <a:latin typeface="+mn-lt"/>
        </a:defRPr>
      </a:lvl3pPr>
      <a:lvl4pPr marL="1600200" indent="-228600" algn="l" rtl="0" fontAlgn="base">
        <a:spcBef>
          <a:spcPct val="20000"/>
        </a:spcBef>
        <a:spcAft>
          <a:spcPct val="0"/>
        </a:spcAft>
        <a:defRPr sz="2000">
          <a:solidFill>
            <a:schemeClr val="tx1"/>
          </a:solidFill>
          <a:latin typeface="+mn-lt"/>
        </a:defRPr>
      </a:lvl4pPr>
      <a:lvl5pPr marL="2057400" indent="-228600" algn="l" rtl="0" fontAlgn="base">
        <a:spcBef>
          <a:spcPct val="20000"/>
        </a:spcBef>
        <a:spcAft>
          <a:spcPct val="0"/>
        </a:spcAft>
        <a:defRPr sz="2000">
          <a:solidFill>
            <a:schemeClr val="tx1"/>
          </a:solidFill>
          <a:latin typeface="+mn-lt"/>
        </a:defRPr>
      </a:lvl5pPr>
      <a:lvl6pPr marL="2514600" indent="-228600" algn="l" rtl="0" fontAlgn="base">
        <a:spcBef>
          <a:spcPct val="20000"/>
        </a:spcBef>
        <a:spcAft>
          <a:spcPct val="0"/>
        </a:spcAft>
        <a:defRPr sz="2000">
          <a:solidFill>
            <a:schemeClr val="tx1"/>
          </a:solidFill>
          <a:latin typeface="+mn-lt"/>
        </a:defRPr>
      </a:lvl6pPr>
      <a:lvl7pPr marL="2971800" indent="-228600" algn="l" rtl="0" fontAlgn="base">
        <a:spcBef>
          <a:spcPct val="20000"/>
        </a:spcBef>
        <a:spcAft>
          <a:spcPct val="0"/>
        </a:spcAft>
        <a:defRPr sz="2000">
          <a:solidFill>
            <a:schemeClr val="tx1"/>
          </a:solidFill>
          <a:latin typeface="+mn-lt"/>
        </a:defRPr>
      </a:lvl7pPr>
      <a:lvl8pPr marL="3429000" indent="-228600" algn="l" rtl="0" fontAlgn="base">
        <a:spcBef>
          <a:spcPct val="20000"/>
        </a:spcBef>
        <a:spcAft>
          <a:spcPct val="0"/>
        </a:spcAft>
        <a:defRPr sz="2000">
          <a:solidFill>
            <a:schemeClr val="tx1"/>
          </a:solidFill>
          <a:latin typeface="+mn-lt"/>
        </a:defRPr>
      </a:lvl8pPr>
      <a:lvl9pPr marL="3886200" indent="-228600" algn="l" rtl="0" fontAlgn="base">
        <a:spcBef>
          <a:spcPct val="20000"/>
        </a:spcBef>
        <a:spcAft>
          <a:spcPct val="0"/>
        </a:spcAf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comments" Target="../comments/comment6.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audio" Target="../media/audio3.wav"/><Relationship Id="rId7" Type="http://schemas.openxmlformats.org/officeDocument/2006/relationships/image" Target="../media/image23.jpeg"/><Relationship Id="rId2" Type="http://schemas.openxmlformats.org/officeDocument/2006/relationships/notesSlide" Target="../notesSlides/notesSlide8.xml"/><Relationship Id="rId1" Type="http://schemas.openxmlformats.org/officeDocument/2006/relationships/slideLayout" Target="../slideLayouts/slideLayout24.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 Id="rId9" Type="http://schemas.openxmlformats.org/officeDocument/2006/relationships/comments" Target="../comments/comment7.xml"/></Relationships>
</file>

<file path=ppt/slides/_rels/slide12.xml.rels><?xml version="1.0" encoding="UTF-8" standalone="yes"?>
<Relationships xmlns="http://schemas.openxmlformats.org/package/2006/relationships"><Relationship Id="rId8" Type="http://schemas.openxmlformats.org/officeDocument/2006/relationships/comments" Target="../comments/comment8.xml"/><Relationship Id="rId3" Type="http://schemas.openxmlformats.org/officeDocument/2006/relationships/audio" Target="../media/audio4.wav"/><Relationship Id="rId7" Type="http://schemas.openxmlformats.org/officeDocument/2006/relationships/image" Target="../media/image27.wmf"/><Relationship Id="rId2" Type="http://schemas.openxmlformats.org/officeDocument/2006/relationships/notesSlide" Target="../notesSlides/notesSlide9.xml"/><Relationship Id="rId1" Type="http://schemas.openxmlformats.org/officeDocument/2006/relationships/slideLayout" Target="../slideLayouts/slideLayout24.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audio" Target="../media/audio5.wav"/></Relationships>
</file>

<file path=ppt/slides/_rels/slide13.xml.rels><?xml version="1.0" encoding="UTF-8" standalone="yes"?>
<Relationships xmlns="http://schemas.openxmlformats.org/package/2006/relationships"><Relationship Id="rId3" Type="http://schemas.openxmlformats.org/officeDocument/2006/relationships/audio" Target="../media/audio6.wav"/><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comments" Target="../comments/comment9.xml"/><Relationship Id="rId4" Type="http://schemas.openxmlformats.org/officeDocument/2006/relationships/image" Target="../media/image28.wmf"/></Relationships>
</file>

<file path=ppt/slides/_rels/slide1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1.xml"/><Relationship Id="rId1" Type="http://schemas.openxmlformats.org/officeDocument/2006/relationships/slideLayout" Target="../slideLayouts/slideLayout24.xml"/><Relationship Id="rId6" Type="http://schemas.openxmlformats.org/officeDocument/2006/relationships/comments" Target="../comments/comment10.xml"/><Relationship Id="rId5" Type="http://schemas.openxmlformats.org/officeDocument/2006/relationships/image" Target="../media/image31.wmf"/><Relationship Id="rId4" Type="http://schemas.openxmlformats.org/officeDocument/2006/relationships/image" Target="../media/image30.wmf"/></Relationships>
</file>

<file path=ppt/slides/_rels/slide1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comments" Target="../comments/comment11.xml"/><Relationship Id="rId5" Type="http://schemas.openxmlformats.org/officeDocument/2006/relationships/image" Target="../media/image34.jpeg"/><Relationship Id="rId4" Type="http://schemas.openxmlformats.org/officeDocument/2006/relationships/image" Target="../media/image33.jpeg"/></Relationships>
</file>

<file path=ppt/slides/_rels/slide1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comments" Target="../comments/comment12.xml"/><Relationship Id="rId4" Type="http://schemas.openxmlformats.org/officeDocument/2006/relationships/image" Target="../media/image36.jpeg"/></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gif"/><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4.xml"/><Relationship Id="rId1" Type="http://schemas.openxmlformats.org/officeDocument/2006/relationships/slideLayout" Target="../slideLayouts/slideLayout24.xml"/><Relationship Id="rId5" Type="http://schemas.openxmlformats.org/officeDocument/2006/relationships/comments" Target="../comments/comment3.xml"/><Relationship Id="rId4" Type="http://schemas.openxmlformats.org/officeDocument/2006/relationships/image" Target="../media/image10.wmf"/></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comments" Target="../comments/comment4.xml"/><Relationship Id="rId2" Type="http://schemas.openxmlformats.org/officeDocument/2006/relationships/notesSlide" Target="../notesSlides/notesSlide5.xml"/><Relationship Id="rId1" Type="http://schemas.openxmlformats.org/officeDocument/2006/relationships/slideLayout" Target="../slideLayouts/slideLayout24.xml"/><Relationship Id="rId6" Type="http://schemas.openxmlformats.org/officeDocument/2006/relationships/image" Target="../media/image13.wmf"/><Relationship Id="rId5" Type="http://schemas.openxmlformats.org/officeDocument/2006/relationships/image" Target="../media/image12.jpeg"/><Relationship Id="rId4" Type="http://schemas.openxmlformats.org/officeDocument/2006/relationships/image" Target="../media/image11.wmf"/></Relationships>
</file>

<file path=ppt/slides/_rels/slide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6.xml"/><Relationship Id="rId1" Type="http://schemas.openxmlformats.org/officeDocument/2006/relationships/slideLayout" Target="../slideLayouts/slideLayout24.xml"/><Relationship Id="rId6" Type="http://schemas.openxmlformats.org/officeDocument/2006/relationships/comments" Target="../comments/comment5.xml"/><Relationship Id="rId5" Type="http://schemas.openxmlformats.org/officeDocument/2006/relationships/image" Target="../media/image15.jpe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743200" y="1579563"/>
            <a:ext cx="5000625" cy="1468437"/>
          </a:xfrm>
        </p:spPr>
        <p:txBody>
          <a:bodyPr/>
          <a:lstStyle/>
          <a:p>
            <a:r>
              <a:rPr lang="en-US" sz="4400"/>
              <a:t>Imperatives</a:t>
            </a:r>
          </a:p>
        </p:txBody>
      </p:sp>
      <p:sp>
        <p:nvSpPr>
          <p:cNvPr id="2051" name="Rectangle 3"/>
          <p:cNvSpPr>
            <a:spLocks noGrp="1" noChangeArrowheads="1"/>
          </p:cNvSpPr>
          <p:nvPr>
            <p:ph type="subTitle" idx="1"/>
          </p:nvPr>
        </p:nvSpPr>
        <p:spPr>
          <a:xfrm>
            <a:off x="457200" y="4114800"/>
            <a:ext cx="4800600" cy="838200"/>
          </a:xfrm>
        </p:spPr>
        <p:txBody>
          <a:bodyPr/>
          <a:lstStyle/>
          <a:p>
            <a:r>
              <a:rPr lang="en-US" sz="3600" b="1" dirty="0" smtClean="0"/>
              <a:t>Health problems</a:t>
            </a:r>
            <a:endParaRPr lang="en-US" sz="3600" dirty="0"/>
          </a:p>
        </p:txBody>
      </p:sp>
      <p:sp>
        <p:nvSpPr>
          <p:cNvPr id="2052" name="Text Box 4"/>
          <p:cNvSpPr txBox="1">
            <a:spLocks noChangeArrowheads="1"/>
          </p:cNvSpPr>
          <p:nvPr/>
        </p:nvSpPr>
        <p:spPr bwMode="auto">
          <a:xfrm>
            <a:off x="1166813" y="1533525"/>
            <a:ext cx="862012"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9600"/>
              <a:t>1</a:t>
            </a:r>
          </a:p>
        </p:txBody>
      </p:sp>
      <p:pic>
        <p:nvPicPr>
          <p:cNvPr id="7" name="Picture Placeholder 4" descr="sick.gif"/>
          <p:cNvPicPr>
            <a:picLocks noChangeAspect="1"/>
          </p:cNvPicPr>
          <p:nvPr/>
        </p:nvPicPr>
        <p:blipFill>
          <a:blip r:embed="rId3"/>
          <a:stretch>
            <a:fillRect/>
          </a:stretch>
        </p:blipFill>
        <p:spPr bwMode="auto">
          <a:xfrm>
            <a:off x="4724400" y="3119897"/>
            <a:ext cx="42672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4564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 presetClass="exit" presetSubtype="4" fill="hold" nodeType="clickEffect">
                                  <p:stCondLst>
                                    <p:cond delay="0"/>
                                  </p:stCondLst>
                                  <p:childTnLst>
                                    <p:anim calcmode="lin" valueType="num">
                                      <p:cBhvr additive="base">
                                        <p:cTn id="14" dur="500"/>
                                        <p:tgtEl>
                                          <p:spTgt spid="7"/>
                                        </p:tgtEl>
                                        <p:attrNameLst>
                                          <p:attrName>ppt_x</p:attrName>
                                        </p:attrNameLst>
                                      </p:cBhvr>
                                      <p:tavLst>
                                        <p:tav tm="0">
                                          <p:val>
                                            <p:strVal val="ppt_x"/>
                                          </p:val>
                                        </p:tav>
                                        <p:tav tm="100000">
                                          <p:val>
                                            <p:strVal val="ppt_x"/>
                                          </p:val>
                                        </p:tav>
                                      </p:tavLst>
                                    </p:anim>
                                    <p:anim calcmode="lin" valueType="num">
                                      <p:cBhvr additive="base">
                                        <p:cTn id="15" dur="500"/>
                                        <p:tgtEl>
                                          <p:spTgt spid="7"/>
                                        </p:tgtEl>
                                        <p:attrNameLst>
                                          <p:attrName>ppt_y</p:attrName>
                                        </p:attrNameLst>
                                      </p:cBhvr>
                                      <p:tavLst>
                                        <p:tav tm="0">
                                          <p:val>
                                            <p:strVal val="ppt_y"/>
                                          </p:val>
                                        </p:tav>
                                        <p:tav tm="100000">
                                          <p:val>
                                            <p:strVal val="1+ppt_h/2"/>
                                          </p:val>
                                        </p:tav>
                                      </p:tavLst>
                                    </p:anim>
                                    <p:set>
                                      <p:cBhvr>
                                        <p:cTn id="1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1" name="Picture 31" descr="23416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4588" y="2255838"/>
            <a:ext cx="2514600" cy="2244725"/>
          </a:xfrm>
          <a:prstGeom prst="rect">
            <a:avLst/>
          </a:prstGeom>
          <a:noFill/>
          <a:extLst>
            <a:ext uri="{909E8E84-426E-40DD-AFC4-6F175D3DCCD1}">
              <a14:hiddenFill xmlns:a14="http://schemas.microsoft.com/office/drawing/2010/main">
                <a:solidFill>
                  <a:srgbClr val="FFFFFF"/>
                </a:solidFill>
              </a14:hiddenFill>
            </a:ext>
          </a:extLst>
        </p:spPr>
      </p:pic>
      <p:sp>
        <p:nvSpPr>
          <p:cNvPr id="184322" name="AutoShape 2"/>
          <p:cNvSpPr>
            <a:spLocks noGrp="1" noChangeArrowheads="1"/>
          </p:cNvSpPr>
          <p:nvPr>
            <p:ph type="title"/>
          </p:nvPr>
        </p:nvSpPr>
        <p:spPr>
          <a:ln w="28575"/>
        </p:spPr>
        <p:txBody>
          <a:bodyPr/>
          <a:lstStyle/>
          <a:p>
            <a:r>
              <a:rPr lang="en-US" sz="4400"/>
              <a:t>Practice 1</a:t>
            </a:r>
          </a:p>
        </p:txBody>
      </p:sp>
      <p:sp>
        <p:nvSpPr>
          <p:cNvPr id="184324" name="Text Box 4"/>
          <p:cNvSpPr txBox="1">
            <a:spLocks noChangeArrowheads="1"/>
          </p:cNvSpPr>
          <p:nvPr/>
        </p:nvSpPr>
        <p:spPr bwMode="auto">
          <a:xfrm>
            <a:off x="4648200" y="228600"/>
            <a:ext cx="4495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400" i="1">
                <a:solidFill>
                  <a:schemeClr val="tx1"/>
                </a:solidFill>
              </a:rPr>
              <a:t>Match the instructions with the person who gives them.</a:t>
            </a:r>
          </a:p>
        </p:txBody>
      </p:sp>
      <p:pic>
        <p:nvPicPr>
          <p:cNvPr id="184328" name="Picture 8" descr="2077548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6800" y="4572000"/>
            <a:ext cx="2500313" cy="2108200"/>
          </a:xfrm>
          <a:prstGeom prst="rect">
            <a:avLst/>
          </a:prstGeom>
          <a:noFill/>
          <a:extLst>
            <a:ext uri="{909E8E84-426E-40DD-AFC4-6F175D3DCCD1}">
              <a14:hiddenFill xmlns:a14="http://schemas.microsoft.com/office/drawing/2010/main">
                <a:solidFill>
                  <a:srgbClr val="FFFFFF"/>
                </a:solidFill>
              </a14:hiddenFill>
            </a:ext>
          </a:extLst>
        </p:spPr>
      </p:pic>
      <p:pic>
        <p:nvPicPr>
          <p:cNvPr id="184329" name="Picture 9" descr="2050948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19825" y="4910138"/>
            <a:ext cx="2486025" cy="1716087"/>
          </a:xfrm>
          <a:prstGeom prst="rect">
            <a:avLst/>
          </a:prstGeom>
          <a:noFill/>
          <a:extLst>
            <a:ext uri="{909E8E84-426E-40DD-AFC4-6F175D3DCCD1}">
              <a14:hiddenFill xmlns:a14="http://schemas.microsoft.com/office/drawing/2010/main">
                <a:solidFill>
                  <a:srgbClr val="FFFFFF"/>
                </a:solidFill>
              </a14:hiddenFill>
            </a:ext>
          </a:extLst>
        </p:spPr>
      </p:pic>
      <p:pic>
        <p:nvPicPr>
          <p:cNvPr id="184331" name="Picture 11" descr="23416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19825" y="2265363"/>
            <a:ext cx="2514600" cy="2244725"/>
          </a:xfrm>
          <a:prstGeom prst="rect">
            <a:avLst/>
          </a:prstGeom>
          <a:noFill/>
          <a:extLst>
            <a:ext uri="{909E8E84-426E-40DD-AFC4-6F175D3DCCD1}">
              <a14:hiddenFill xmlns:a14="http://schemas.microsoft.com/office/drawing/2010/main">
                <a:solidFill>
                  <a:srgbClr val="FFFFFF"/>
                </a:solidFill>
              </a14:hiddenFill>
            </a:ext>
          </a:extLst>
        </p:spPr>
      </p:pic>
      <p:pic>
        <p:nvPicPr>
          <p:cNvPr id="184333" name="Picture 13" descr="9762308"/>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28688" y="1423988"/>
            <a:ext cx="1649412" cy="2438400"/>
          </a:xfrm>
          <a:prstGeom prst="rect">
            <a:avLst/>
          </a:prstGeom>
          <a:noFill/>
          <a:extLst>
            <a:ext uri="{909E8E84-426E-40DD-AFC4-6F175D3DCCD1}">
              <a14:hiddenFill xmlns:a14="http://schemas.microsoft.com/office/drawing/2010/main">
                <a:solidFill>
                  <a:srgbClr val="FFFFFF"/>
                </a:solidFill>
              </a14:hiddenFill>
            </a:ext>
          </a:extLst>
        </p:spPr>
      </p:pic>
      <p:sp>
        <p:nvSpPr>
          <p:cNvPr id="184342" name="AutoShape 22"/>
          <p:cNvSpPr>
            <a:spLocks noChangeArrowheads="1"/>
          </p:cNvSpPr>
          <p:nvPr/>
        </p:nvSpPr>
        <p:spPr bwMode="auto">
          <a:xfrm>
            <a:off x="776288" y="3405188"/>
            <a:ext cx="1981200" cy="457200"/>
          </a:xfrm>
          <a:prstGeom prst="roundRect">
            <a:avLst>
              <a:gd name="adj" fmla="val 16667"/>
            </a:avLst>
          </a:prstGeom>
          <a:solidFill>
            <a:schemeClr val="bg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t>doctor</a:t>
            </a:r>
          </a:p>
        </p:txBody>
      </p:sp>
      <p:sp>
        <p:nvSpPr>
          <p:cNvPr id="184343" name="AutoShape 23"/>
          <p:cNvSpPr>
            <a:spLocks noChangeArrowheads="1"/>
          </p:cNvSpPr>
          <p:nvPr/>
        </p:nvSpPr>
        <p:spPr bwMode="auto">
          <a:xfrm>
            <a:off x="990600" y="6019800"/>
            <a:ext cx="2362200" cy="457200"/>
          </a:xfrm>
          <a:prstGeom prst="roundRect">
            <a:avLst>
              <a:gd name="adj" fmla="val 30208"/>
            </a:avLst>
          </a:prstGeom>
          <a:solidFill>
            <a:schemeClr val="bg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t>police officer</a:t>
            </a:r>
          </a:p>
        </p:txBody>
      </p:sp>
      <p:sp>
        <p:nvSpPr>
          <p:cNvPr id="184345" name="AutoShape 25"/>
          <p:cNvSpPr>
            <a:spLocks noChangeArrowheads="1"/>
          </p:cNvSpPr>
          <p:nvPr/>
        </p:nvSpPr>
        <p:spPr bwMode="auto">
          <a:xfrm>
            <a:off x="6400800" y="6172200"/>
            <a:ext cx="1981200" cy="457200"/>
          </a:xfrm>
          <a:prstGeom prst="roundRect">
            <a:avLst>
              <a:gd name="adj" fmla="val 16667"/>
            </a:avLst>
          </a:prstGeom>
          <a:solidFill>
            <a:schemeClr val="bg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t>pilot</a:t>
            </a:r>
          </a:p>
        </p:txBody>
      </p:sp>
      <p:sp>
        <p:nvSpPr>
          <p:cNvPr id="184346" name="AutoShape 26"/>
          <p:cNvSpPr>
            <a:spLocks noChangeArrowheads="1"/>
          </p:cNvSpPr>
          <p:nvPr/>
        </p:nvSpPr>
        <p:spPr bwMode="auto">
          <a:xfrm>
            <a:off x="6858000" y="3729038"/>
            <a:ext cx="1905000" cy="457200"/>
          </a:xfrm>
          <a:prstGeom prst="roundRect">
            <a:avLst>
              <a:gd name="adj" fmla="val 16667"/>
            </a:avLst>
          </a:prstGeom>
          <a:solidFill>
            <a:schemeClr val="bg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t>teacher</a:t>
            </a:r>
          </a:p>
        </p:txBody>
      </p:sp>
      <p:sp>
        <p:nvSpPr>
          <p:cNvPr id="184347" name="AutoShape 27"/>
          <p:cNvSpPr>
            <a:spLocks noChangeArrowheads="1"/>
          </p:cNvSpPr>
          <p:nvPr/>
        </p:nvSpPr>
        <p:spPr bwMode="auto">
          <a:xfrm>
            <a:off x="4648200" y="1447800"/>
            <a:ext cx="2819400" cy="762000"/>
          </a:xfrm>
          <a:prstGeom prst="wedgeRoundRectCallout">
            <a:avLst>
              <a:gd name="adj1" fmla="val 41894"/>
              <a:gd name="adj2" fmla="val 63542"/>
              <a:gd name="adj3" fmla="val 16667"/>
            </a:avLst>
          </a:prstGeom>
          <a:solidFill>
            <a:srgbClr val="FFECB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a:solidFill>
                  <a:schemeClr val="tx1"/>
                </a:solidFill>
              </a:rPr>
              <a:t>Read</a:t>
            </a:r>
            <a:r>
              <a:rPr lang="en-US" sz="2400" b="0">
                <a:solidFill>
                  <a:schemeClr val="tx1"/>
                </a:solidFill>
              </a:rPr>
              <a:t> page 23 for homework.</a:t>
            </a:r>
          </a:p>
        </p:txBody>
      </p:sp>
      <p:sp>
        <p:nvSpPr>
          <p:cNvPr id="184348" name="AutoShape 28"/>
          <p:cNvSpPr>
            <a:spLocks noChangeArrowheads="1"/>
          </p:cNvSpPr>
          <p:nvPr/>
        </p:nvSpPr>
        <p:spPr bwMode="auto">
          <a:xfrm>
            <a:off x="381000" y="3962400"/>
            <a:ext cx="2514600" cy="990600"/>
          </a:xfrm>
          <a:prstGeom prst="wedgeRoundRectCallout">
            <a:avLst>
              <a:gd name="adj1" fmla="val 53157"/>
              <a:gd name="adj2" fmla="val 55769"/>
              <a:gd name="adj3" fmla="val 16667"/>
            </a:avLst>
          </a:prstGeom>
          <a:solidFill>
            <a:srgbClr val="FFECB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a:solidFill>
                  <a:schemeClr val="tx1"/>
                </a:solidFill>
              </a:rPr>
              <a:t>Give</a:t>
            </a:r>
            <a:r>
              <a:rPr lang="en-US" sz="2400" b="0">
                <a:solidFill>
                  <a:schemeClr val="tx1"/>
                </a:solidFill>
              </a:rPr>
              <a:t> me your driver’s license.</a:t>
            </a:r>
          </a:p>
        </p:txBody>
      </p:sp>
      <p:sp>
        <p:nvSpPr>
          <p:cNvPr id="184349" name="AutoShape 29"/>
          <p:cNvSpPr>
            <a:spLocks noChangeArrowheads="1"/>
          </p:cNvSpPr>
          <p:nvPr/>
        </p:nvSpPr>
        <p:spPr bwMode="auto">
          <a:xfrm>
            <a:off x="2667000" y="1428750"/>
            <a:ext cx="1752600" cy="1143000"/>
          </a:xfrm>
          <a:prstGeom prst="wedgeRoundRectCallout">
            <a:avLst>
              <a:gd name="adj1" fmla="val -97556"/>
              <a:gd name="adj2" fmla="val -10694"/>
              <a:gd name="adj3" fmla="val 16667"/>
            </a:avLst>
          </a:prstGeom>
          <a:solidFill>
            <a:srgbClr val="FFECB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a:solidFill>
                  <a:schemeClr val="tx1"/>
                </a:solidFill>
              </a:rPr>
              <a:t>Take</a:t>
            </a:r>
            <a:r>
              <a:rPr lang="en-US" sz="2400" b="0">
                <a:solidFill>
                  <a:schemeClr val="tx1"/>
                </a:solidFill>
              </a:rPr>
              <a:t> a deep breath.</a:t>
            </a:r>
          </a:p>
        </p:txBody>
      </p:sp>
      <p:sp>
        <p:nvSpPr>
          <p:cNvPr id="184350" name="AutoShape 30"/>
          <p:cNvSpPr>
            <a:spLocks noChangeArrowheads="1"/>
          </p:cNvSpPr>
          <p:nvPr/>
        </p:nvSpPr>
        <p:spPr bwMode="auto">
          <a:xfrm>
            <a:off x="3733800" y="5410200"/>
            <a:ext cx="2133600" cy="990600"/>
          </a:xfrm>
          <a:prstGeom prst="wedgeRoundRectCallout">
            <a:avLst>
              <a:gd name="adj1" fmla="val 81995"/>
              <a:gd name="adj2" fmla="val -24199"/>
              <a:gd name="adj3" fmla="val 16667"/>
            </a:avLst>
          </a:prstGeom>
          <a:solidFill>
            <a:srgbClr val="FFECB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a:solidFill>
                  <a:schemeClr val="tx1"/>
                </a:solidFill>
              </a:rPr>
              <a:t>Get</a:t>
            </a:r>
            <a:r>
              <a:rPr lang="en-US" sz="2400" b="0">
                <a:solidFill>
                  <a:schemeClr val="tx1"/>
                </a:solidFill>
              </a:rPr>
              <a:t> ready for take-off.</a:t>
            </a:r>
          </a:p>
        </p:txBody>
      </p:sp>
      <p:sp>
        <p:nvSpPr>
          <p:cNvPr id="184335" name="AutoShape 15"/>
          <p:cNvSpPr>
            <a:spLocks noChangeArrowheads="1"/>
          </p:cNvSpPr>
          <p:nvPr/>
        </p:nvSpPr>
        <p:spPr bwMode="auto">
          <a:xfrm>
            <a:off x="3381375" y="3048000"/>
            <a:ext cx="2362200" cy="990600"/>
          </a:xfrm>
          <a:prstGeom prst="wedgeRoundRectCallout">
            <a:avLst>
              <a:gd name="adj1" fmla="val 17542"/>
              <a:gd name="adj2" fmla="val 39102"/>
              <a:gd name="adj3" fmla="val 16667"/>
            </a:avLst>
          </a:prstGeom>
          <a:solidFill>
            <a:srgbClr val="FFECB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a:solidFill>
                  <a:schemeClr val="tx1"/>
                </a:solidFill>
              </a:rPr>
              <a:t>Read</a:t>
            </a:r>
            <a:r>
              <a:rPr lang="en-US" sz="2400" b="0">
                <a:solidFill>
                  <a:schemeClr val="tx1"/>
                </a:solidFill>
              </a:rPr>
              <a:t> page 23 for homework.</a:t>
            </a:r>
          </a:p>
        </p:txBody>
      </p:sp>
      <p:sp>
        <p:nvSpPr>
          <p:cNvPr id="184336" name="AutoShape 16"/>
          <p:cNvSpPr>
            <a:spLocks noChangeArrowheads="1"/>
          </p:cNvSpPr>
          <p:nvPr/>
        </p:nvSpPr>
        <p:spPr bwMode="auto">
          <a:xfrm>
            <a:off x="3762375" y="2743200"/>
            <a:ext cx="1752600" cy="1143000"/>
          </a:xfrm>
          <a:prstGeom prst="wedgeRoundRectCallout">
            <a:avLst>
              <a:gd name="adj1" fmla="val -3440"/>
              <a:gd name="adj2" fmla="val 34167"/>
              <a:gd name="adj3" fmla="val 16667"/>
            </a:avLst>
          </a:prstGeom>
          <a:solidFill>
            <a:srgbClr val="FFECB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a:solidFill>
                  <a:schemeClr val="tx1"/>
                </a:solidFill>
              </a:rPr>
              <a:t>Take</a:t>
            </a:r>
            <a:r>
              <a:rPr lang="en-US" sz="2400" b="0">
                <a:solidFill>
                  <a:schemeClr val="tx1"/>
                </a:solidFill>
              </a:rPr>
              <a:t> a deep breath.</a:t>
            </a:r>
          </a:p>
        </p:txBody>
      </p:sp>
      <p:sp>
        <p:nvSpPr>
          <p:cNvPr id="184339" name="AutoShape 19"/>
          <p:cNvSpPr>
            <a:spLocks noChangeArrowheads="1"/>
          </p:cNvSpPr>
          <p:nvPr/>
        </p:nvSpPr>
        <p:spPr bwMode="auto">
          <a:xfrm>
            <a:off x="3381375" y="2743200"/>
            <a:ext cx="2514600" cy="990600"/>
          </a:xfrm>
          <a:prstGeom prst="wedgeRoundRectCallout">
            <a:avLst>
              <a:gd name="adj1" fmla="val 18181"/>
              <a:gd name="adj2" fmla="val 47755"/>
              <a:gd name="adj3" fmla="val 16667"/>
            </a:avLst>
          </a:prstGeom>
          <a:solidFill>
            <a:srgbClr val="FFECB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a:solidFill>
                  <a:schemeClr val="tx1"/>
                </a:solidFill>
              </a:rPr>
              <a:t>Give</a:t>
            </a:r>
            <a:r>
              <a:rPr lang="en-US" sz="2400" b="0">
                <a:solidFill>
                  <a:schemeClr val="tx1"/>
                </a:solidFill>
              </a:rPr>
              <a:t> me your driver’s license.</a:t>
            </a:r>
          </a:p>
        </p:txBody>
      </p:sp>
      <p:sp>
        <p:nvSpPr>
          <p:cNvPr id="184337" name="AutoShape 17"/>
          <p:cNvSpPr>
            <a:spLocks noChangeArrowheads="1"/>
          </p:cNvSpPr>
          <p:nvPr/>
        </p:nvSpPr>
        <p:spPr bwMode="auto">
          <a:xfrm>
            <a:off x="3533775" y="2819400"/>
            <a:ext cx="2133600" cy="990600"/>
          </a:xfrm>
          <a:prstGeom prst="wedgeRoundRectCallout">
            <a:avLst>
              <a:gd name="adj1" fmla="val 15625"/>
              <a:gd name="adj2" fmla="val 43269"/>
              <a:gd name="adj3" fmla="val 16667"/>
            </a:avLst>
          </a:prstGeom>
          <a:solidFill>
            <a:srgbClr val="FFECB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a:solidFill>
                  <a:schemeClr val="tx1"/>
                </a:solidFill>
              </a:rPr>
              <a:t>Get</a:t>
            </a:r>
            <a:r>
              <a:rPr lang="en-US" sz="2400" b="0">
                <a:solidFill>
                  <a:schemeClr val="tx1"/>
                </a:solidFill>
              </a:rPr>
              <a:t> ready for take-off.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84335"/>
                                        </p:tgtEl>
                                        <p:attrNameLst>
                                          <p:attrName>style.visibility</p:attrName>
                                        </p:attrNameLst>
                                      </p:cBhvr>
                                      <p:to>
                                        <p:strVal val="visible"/>
                                      </p:to>
                                    </p:set>
                                    <p:anim calcmode="lin" valueType="num">
                                      <p:cBhvr>
                                        <p:cTn id="7" dur="1000" fill="hold"/>
                                        <p:tgtEl>
                                          <p:spTgt spid="184335"/>
                                        </p:tgtEl>
                                        <p:attrNameLst>
                                          <p:attrName>ppt_w</p:attrName>
                                        </p:attrNameLst>
                                      </p:cBhvr>
                                      <p:tavLst>
                                        <p:tav tm="0">
                                          <p:val>
                                            <p:strVal val="#ppt_w*0.70"/>
                                          </p:val>
                                        </p:tav>
                                        <p:tav tm="100000">
                                          <p:val>
                                            <p:strVal val="#ppt_w"/>
                                          </p:val>
                                        </p:tav>
                                      </p:tavLst>
                                    </p:anim>
                                    <p:anim calcmode="lin" valueType="num">
                                      <p:cBhvr>
                                        <p:cTn id="8" dur="1000" fill="hold"/>
                                        <p:tgtEl>
                                          <p:spTgt spid="184335"/>
                                        </p:tgtEl>
                                        <p:attrNameLst>
                                          <p:attrName>ppt_h</p:attrName>
                                        </p:attrNameLst>
                                      </p:cBhvr>
                                      <p:tavLst>
                                        <p:tav tm="0">
                                          <p:val>
                                            <p:strVal val="#ppt_h"/>
                                          </p:val>
                                        </p:tav>
                                        <p:tav tm="100000">
                                          <p:val>
                                            <p:strVal val="#ppt_h"/>
                                          </p:val>
                                        </p:tav>
                                      </p:tavLst>
                                    </p:anim>
                                    <p:animEffect transition="in" filter="fade">
                                      <p:cBhvr>
                                        <p:cTn id="9" dur="1000"/>
                                        <p:tgtEl>
                                          <p:spTgt spid="18433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5" presetClass="exit" presetSubtype="0" fill="hold" grpId="1" nodeType="clickEffect">
                                  <p:stCondLst>
                                    <p:cond delay="0"/>
                                  </p:stCondLst>
                                  <p:childTnLst>
                                    <p:animEffect transition="out" filter="fade">
                                      <p:cBhvr>
                                        <p:cTn id="13" dur="500" accel="50000">
                                          <p:stCondLst>
                                            <p:cond delay="0"/>
                                          </p:stCondLst>
                                        </p:cTn>
                                        <p:tgtEl>
                                          <p:spTgt spid="184335"/>
                                        </p:tgtEl>
                                      </p:cBhvr>
                                    </p:animEffect>
                                    <p:anim calcmode="lin" valueType="num">
                                      <p:cBhvr>
                                        <p:cTn id="14" dur="250" accel="50000">
                                          <p:stCondLst>
                                            <p:cond delay="0"/>
                                          </p:stCondLst>
                                        </p:cTn>
                                        <p:tgtEl>
                                          <p:spTgt spid="184335"/>
                                        </p:tgtEl>
                                        <p:attrNameLst>
                                          <p:attrName>ppt_y</p:attrName>
                                        </p:attrNameLst>
                                      </p:cBhvr>
                                      <p:tavLst>
                                        <p:tav tm="0">
                                          <p:val>
                                            <p:strVal val="ppt_y"/>
                                          </p:val>
                                        </p:tav>
                                        <p:tav tm="100000">
                                          <p:val>
                                            <p:strVal val="ppt_y+.1"/>
                                          </p:val>
                                        </p:tav>
                                      </p:tavLst>
                                    </p:anim>
                                    <p:anim calcmode="lin" valueType="num">
                                      <p:cBhvr>
                                        <p:cTn id="15" dur="250" decel="50000">
                                          <p:stCondLst>
                                            <p:cond delay="250"/>
                                          </p:stCondLst>
                                        </p:cTn>
                                        <p:tgtEl>
                                          <p:spTgt spid="184335"/>
                                        </p:tgtEl>
                                        <p:attrNameLst>
                                          <p:attrName>ppt_y</p:attrName>
                                        </p:attrNameLst>
                                      </p:cBhvr>
                                      <p:tavLst>
                                        <p:tav tm="0">
                                          <p:val>
                                            <p:strVal val="ppt_y"/>
                                          </p:val>
                                        </p:tav>
                                        <p:tav tm="100000">
                                          <p:val>
                                            <p:strVal val="ppt_y-.1"/>
                                          </p:val>
                                        </p:tav>
                                      </p:tavLst>
                                    </p:anim>
                                    <p:anim calcmode="lin" valueType="num">
                                      <p:cBhvr>
                                        <p:cTn id="16" dur="250" accel="50000">
                                          <p:stCondLst>
                                            <p:cond delay="250"/>
                                          </p:stCondLst>
                                        </p:cTn>
                                        <p:tgtEl>
                                          <p:spTgt spid="184335"/>
                                        </p:tgtEl>
                                        <p:attrNameLst>
                                          <p:attrName>ppt_x</p:attrName>
                                        </p:attrNameLst>
                                      </p:cBhvr>
                                      <p:tavLst>
                                        <p:tav tm="0">
                                          <p:val>
                                            <p:strVal val="ppt_x"/>
                                          </p:val>
                                        </p:tav>
                                        <p:tav tm="100000">
                                          <p:val>
                                            <p:strVal val="ppt_x+.4"/>
                                          </p:val>
                                        </p:tav>
                                      </p:tavLst>
                                    </p:anim>
                                    <p:anim calcmode="lin" valueType="num">
                                      <p:cBhvr>
                                        <p:cTn id="17" dur="500"/>
                                        <p:tgtEl>
                                          <p:spTgt spid="184335"/>
                                        </p:tgtEl>
                                        <p:attrNameLst>
                                          <p:attrName>ppt_h</p:attrName>
                                        </p:attrNameLst>
                                      </p:cBhvr>
                                      <p:tavLst>
                                        <p:tav tm="0">
                                          <p:val>
                                            <p:strVal val="ppt_h"/>
                                          </p:val>
                                        </p:tav>
                                        <p:tav tm="100000">
                                          <p:val>
                                            <p:strVal val="ppt_h"/>
                                          </p:val>
                                        </p:tav>
                                      </p:tavLst>
                                    </p:anim>
                                    <p:anim calcmode="lin" valueType="num">
                                      <p:cBhvr>
                                        <p:cTn id="18" dur="250" accel="50000">
                                          <p:stCondLst>
                                            <p:cond delay="0"/>
                                          </p:stCondLst>
                                        </p:cTn>
                                        <p:tgtEl>
                                          <p:spTgt spid="184335"/>
                                        </p:tgtEl>
                                        <p:attrNameLst>
                                          <p:attrName>ppt_w</p:attrName>
                                        </p:attrNameLst>
                                      </p:cBhvr>
                                      <p:tavLst>
                                        <p:tav tm="0">
                                          <p:val>
                                            <p:strVal val="ppt_w"/>
                                          </p:val>
                                        </p:tav>
                                        <p:tav tm="100000">
                                          <p:val>
                                            <p:strVal val="ppt_w*.05"/>
                                          </p:val>
                                        </p:tav>
                                      </p:tavLst>
                                    </p:anim>
                                    <p:anim calcmode="lin" valueType="num">
                                      <p:cBhvr>
                                        <p:cTn id="19" dur="250" decel="50000">
                                          <p:stCondLst>
                                            <p:cond delay="250"/>
                                          </p:stCondLst>
                                        </p:cTn>
                                        <p:tgtEl>
                                          <p:spTgt spid="184335"/>
                                        </p:tgtEl>
                                        <p:attrNameLst>
                                          <p:attrName>ppt_w</p:attrName>
                                        </p:attrNameLst>
                                      </p:cBhvr>
                                      <p:tavLst>
                                        <p:tav tm="0">
                                          <p:val>
                                            <p:strVal val="ppt_w"/>
                                          </p:val>
                                        </p:tav>
                                        <p:tav tm="100000">
                                          <p:val>
                                            <p:strVal val="ppt_w/.05"/>
                                          </p:val>
                                        </p:tav>
                                      </p:tavLst>
                                    </p:anim>
                                    <p:anim calcmode="lin" valueType="num">
                                      <p:cBhvr>
                                        <p:cTn id="20" dur="250" accel="50000">
                                          <p:stCondLst>
                                            <p:cond delay="250"/>
                                          </p:stCondLst>
                                        </p:cTn>
                                        <p:tgtEl>
                                          <p:spTgt spid="184335"/>
                                        </p:tgtEl>
                                        <p:attrNameLst>
                                          <p:attrName>style.rotation</p:attrName>
                                        </p:attrNameLst>
                                      </p:cBhvr>
                                      <p:tavLst>
                                        <p:tav tm="0">
                                          <p:val>
                                            <p:fltVal val="0"/>
                                          </p:val>
                                        </p:tav>
                                        <p:tav tm="100000">
                                          <p:val>
                                            <p:fltVal val="-90"/>
                                          </p:val>
                                        </p:tav>
                                      </p:tavLst>
                                    </p:anim>
                                    <p:set>
                                      <p:cBhvr>
                                        <p:cTn id="21" dur="1" fill="hold">
                                          <p:stCondLst>
                                            <p:cond delay="499"/>
                                          </p:stCondLst>
                                        </p:cTn>
                                        <p:tgtEl>
                                          <p:spTgt spid="184335"/>
                                        </p:tgtEl>
                                        <p:attrNameLst>
                                          <p:attrName>style.visibility</p:attrName>
                                        </p:attrNameLst>
                                      </p:cBhvr>
                                      <p:to>
                                        <p:strVal val="hidden"/>
                                      </p:to>
                                    </p:set>
                                  </p:childTnLst>
                                </p:cTn>
                              </p:par>
                            </p:childTnLst>
                          </p:cTn>
                        </p:par>
                        <p:par>
                          <p:cTn id="22" fill="hold" nodeType="afterGroup">
                            <p:stCondLst>
                              <p:cond delay="500"/>
                            </p:stCondLst>
                            <p:childTnLst>
                              <p:par>
                                <p:cTn id="23" presetID="53" presetClass="entr" presetSubtype="0" fill="hold" grpId="2" nodeType="afterEffect">
                                  <p:stCondLst>
                                    <p:cond delay="0"/>
                                  </p:stCondLst>
                                  <p:childTnLst>
                                    <p:set>
                                      <p:cBhvr>
                                        <p:cTn id="24" dur="1" fill="hold">
                                          <p:stCondLst>
                                            <p:cond delay="0"/>
                                          </p:stCondLst>
                                        </p:cTn>
                                        <p:tgtEl>
                                          <p:spTgt spid="184347"/>
                                        </p:tgtEl>
                                        <p:attrNameLst>
                                          <p:attrName>style.visibility</p:attrName>
                                        </p:attrNameLst>
                                      </p:cBhvr>
                                      <p:to>
                                        <p:strVal val="visible"/>
                                      </p:to>
                                    </p:set>
                                    <p:anim calcmode="lin" valueType="num">
                                      <p:cBhvr>
                                        <p:cTn id="25" dur="500" fill="hold"/>
                                        <p:tgtEl>
                                          <p:spTgt spid="184347"/>
                                        </p:tgtEl>
                                        <p:attrNameLst>
                                          <p:attrName>ppt_w</p:attrName>
                                        </p:attrNameLst>
                                      </p:cBhvr>
                                      <p:tavLst>
                                        <p:tav tm="0">
                                          <p:val>
                                            <p:fltVal val="0"/>
                                          </p:val>
                                        </p:tav>
                                        <p:tav tm="100000">
                                          <p:val>
                                            <p:strVal val="#ppt_w"/>
                                          </p:val>
                                        </p:tav>
                                      </p:tavLst>
                                    </p:anim>
                                    <p:anim calcmode="lin" valueType="num">
                                      <p:cBhvr>
                                        <p:cTn id="26" dur="500" fill="hold"/>
                                        <p:tgtEl>
                                          <p:spTgt spid="184347"/>
                                        </p:tgtEl>
                                        <p:attrNameLst>
                                          <p:attrName>ppt_h</p:attrName>
                                        </p:attrNameLst>
                                      </p:cBhvr>
                                      <p:tavLst>
                                        <p:tav tm="0">
                                          <p:val>
                                            <p:fltVal val="0"/>
                                          </p:val>
                                        </p:tav>
                                        <p:tav tm="100000">
                                          <p:val>
                                            <p:strVal val="#ppt_h"/>
                                          </p:val>
                                        </p:tav>
                                      </p:tavLst>
                                    </p:anim>
                                    <p:animEffect transition="in" filter="fade">
                                      <p:cBhvr>
                                        <p:cTn id="27" dur="500"/>
                                        <p:tgtEl>
                                          <p:spTgt spid="184347"/>
                                        </p:tgtEl>
                                      </p:cBhvr>
                                    </p:animEffect>
                                  </p:childTnLst>
                                </p:cTn>
                              </p:par>
                            </p:childTnLst>
                          </p:cTn>
                        </p:par>
                        <p:par>
                          <p:cTn id="28" fill="hold" nodeType="afterGroup">
                            <p:stCondLst>
                              <p:cond delay="1000"/>
                            </p:stCondLst>
                            <p:childTnLst>
                              <p:par>
                                <p:cTn id="29" presetID="22" presetClass="entr" presetSubtype="8" fill="hold" grpId="0" nodeType="afterEffect">
                                  <p:stCondLst>
                                    <p:cond delay="0"/>
                                  </p:stCondLst>
                                  <p:childTnLst>
                                    <p:set>
                                      <p:cBhvr>
                                        <p:cTn id="30" dur="1" fill="hold">
                                          <p:stCondLst>
                                            <p:cond delay="0"/>
                                          </p:stCondLst>
                                        </p:cTn>
                                        <p:tgtEl>
                                          <p:spTgt spid="184346"/>
                                        </p:tgtEl>
                                        <p:attrNameLst>
                                          <p:attrName>style.visibility</p:attrName>
                                        </p:attrNameLst>
                                      </p:cBhvr>
                                      <p:to>
                                        <p:strVal val="visible"/>
                                      </p:to>
                                    </p:set>
                                    <p:animEffect transition="in" filter="wipe(left)">
                                      <p:cBhvr>
                                        <p:cTn id="31" dur="500"/>
                                        <p:tgtEl>
                                          <p:spTgt spid="18434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5" presetClass="entr" presetSubtype="0" fill="hold" grpId="0" nodeType="clickEffect">
                                  <p:stCondLst>
                                    <p:cond delay="0"/>
                                  </p:stCondLst>
                                  <p:childTnLst>
                                    <p:set>
                                      <p:cBhvr>
                                        <p:cTn id="35" dur="1" fill="hold">
                                          <p:stCondLst>
                                            <p:cond delay="0"/>
                                          </p:stCondLst>
                                        </p:cTn>
                                        <p:tgtEl>
                                          <p:spTgt spid="184339"/>
                                        </p:tgtEl>
                                        <p:attrNameLst>
                                          <p:attrName>style.visibility</p:attrName>
                                        </p:attrNameLst>
                                      </p:cBhvr>
                                      <p:to>
                                        <p:strVal val="visible"/>
                                      </p:to>
                                    </p:set>
                                    <p:anim calcmode="lin" valueType="num">
                                      <p:cBhvr>
                                        <p:cTn id="36" dur="1000" fill="hold"/>
                                        <p:tgtEl>
                                          <p:spTgt spid="184339"/>
                                        </p:tgtEl>
                                        <p:attrNameLst>
                                          <p:attrName>ppt_w</p:attrName>
                                        </p:attrNameLst>
                                      </p:cBhvr>
                                      <p:tavLst>
                                        <p:tav tm="0">
                                          <p:val>
                                            <p:strVal val="#ppt_w*0.70"/>
                                          </p:val>
                                        </p:tav>
                                        <p:tav tm="100000">
                                          <p:val>
                                            <p:strVal val="#ppt_w"/>
                                          </p:val>
                                        </p:tav>
                                      </p:tavLst>
                                    </p:anim>
                                    <p:anim calcmode="lin" valueType="num">
                                      <p:cBhvr>
                                        <p:cTn id="37" dur="1000" fill="hold"/>
                                        <p:tgtEl>
                                          <p:spTgt spid="184339"/>
                                        </p:tgtEl>
                                        <p:attrNameLst>
                                          <p:attrName>ppt_h</p:attrName>
                                        </p:attrNameLst>
                                      </p:cBhvr>
                                      <p:tavLst>
                                        <p:tav tm="0">
                                          <p:val>
                                            <p:strVal val="#ppt_h"/>
                                          </p:val>
                                        </p:tav>
                                        <p:tav tm="100000">
                                          <p:val>
                                            <p:strVal val="#ppt_h"/>
                                          </p:val>
                                        </p:tav>
                                      </p:tavLst>
                                    </p:anim>
                                    <p:animEffect transition="in" filter="fade">
                                      <p:cBhvr>
                                        <p:cTn id="38" dur="1000"/>
                                        <p:tgtEl>
                                          <p:spTgt spid="18433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5" presetClass="exit" presetSubtype="0" fill="hold" grpId="1" nodeType="clickEffect">
                                  <p:stCondLst>
                                    <p:cond delay="0"/>
                                  </p:stCondLst>
                                  <p:childTnLst>
                                    <p:animEffect transition="out" filter="fade">
                                      <p:cBhvr>
                                        <p:cTn id="42" dur="1000" accel="50000">
                                          <p:stCondLst>
                                            <p:cond delay="0"/>
                                          </p:stCondLst>
                                        </p:cTn>
                                        <p:tgtEl>
                                          <p:spTgt spid="184339"/>
                                        </p:tgtEl>
                                      </p:cBhvr>
                                    </p:animEffect>
                                    <p:anim calcmode="lin" valueType="num">
                                      <p:cBhvr>
                                        <p:cTn id="43" dur="500" accel="50000">
                                          <p:stCondLst>
                                            <p:cond delay="0"/>
                                          </p:stCondLst>
                                        </p:cTn>
                                        <p:tgtEl>
                                          <p:spTgt spid="184339"/>
                                        </p:tgtEl>
                                        <p:attrNameLst>
                                          <p:attrName>ppt_y</p:attrName>
                                        </p:attrNameLst>
                                      </p:cBhvr>
                                      <p:tavLst>
                                        <p:tav tm="0">
                                          <p:val>
                                            <p:strVal val="ppt_y"/>
                                          </p:val>
                                        </p:tav>
                                        <p:tav tm="100000">
                                          <p:val>
                                            <p:strVal val="ppt_y+.1"/>
                                          </p:val>
                                        </p:tav>
                                      </p:tavLst>
                                    </p:anim>
                                    <p:anim calcmode="lin" valueType="num">
                                      <p:cBhvr>
                                        <p:cTn id="44" dur="500" decel="50000">
                                          <p:stCondLst>
                                            <p:cond delay="500"/>
                                          </p:stCondLst>
                                        </p:cTn>
                                        <p:tgtEl>
                                          <p:spTgt spid="184339"/>
                                        </p:tgtEl>
                                        <p:attrNameLst>
                                          <p:attrName>ppt_y</p:attrName>
                                        </p:attrNameLst>
                                      </p:cBhvr>
                                      <p:tavLst>
                                        <p:tav tm="0">
                                          <p:val>
                                            <p:strVal val="ppt_y"/>
                                          </p:val>
                                        </p:tav>
                                        <p:tav tm="100000">
                                          <p:val>
                                            <p:strVal val="ppt_y-.1"/>
                                          </p:val>
                                        </p:tav>
                                      </p:tavLst>
                                    </p:anim>
                                    <p:anim calcmode="lin" valueType="num">
                                      <p:cBhvr>
                                        <p:cTn id="45" dur="500" accel="50000">
                                          <p:stCondLst>
                                            <p:cond delay="500"/>
                                          </p:stCondLst>
                                        </p:cTn>
                                        <p:tgtEl>
                                          <p:spTgt spid="184339"/>
                                        </p:tgtEl>
                                        <p:attrNameLst>
                                          <p:attrName>ppt_x</p:attrName>
                                        </p:attrNameLst>
                                      </p:cBhvr>
                                      <p:tavLst>
                                        <p:tav tm="0">
                                          <p:val>
                                            <p:strVal val="ppt_x"/>
                                          </p:val>
                                        </p:tav>
                                        <p:tav tm="100000">
                                          <p:val>
                                            <p:strVal val="ppt_x+.4"/>
                                          </p:val>
                                        </p:tav>
                                      </p:tavLst>
                                    </p:anim>
                                    <p:anim calcmode="lin" valueType="num">
                                      <p:cBhvr>
                                        <p:cTn id="46" dur="1000"/>
                                        <p:tgtEl>
                                          <p:spTgt spid="184339"/>
                                        </p:tgtEl>
                                        <p:attrNameLst>
                                          <p:attrName>ppt_h</p:attrName>
                                        </p:attrNameLst>
                                      </p:cBhvr>
                                      <p:tavLst>
                                        <p:tav tm="0">
                                          <p:val>
                                            <p:strVal val="ppt_h"/>
                                          </p:val>
                                        </p:tav>
                                        <p:tav tm="100000">
                                          <p:val>
                                            <p:strVal val="ppt_h"/>
                                          </p:val>
                                        </p:tav>
                                      </p:tavLst>
                                    </p:anim>
                                    <p:anim calcmode="lin" valueType="num">
                                      <p:cBhvr>
                                        <p:cTn id="47" dur="500" accel="50000">
                                          <p:stCondLst>
                                            <p:cond delay="0"/>
                                          </p:stCondLst>
                                        </p:cTn>
                                        <p:tgtEl>
                                          <p:spTgt spid="184339"/>
                                        </p:tgtEl>
                                        <p:attrNameLst>
                                          <p:attrName>ppt_w</p:attrName>
                                        </p:attrNameLst>
                                      </p:cBhvr>
                                      <p:tavLst>
                                        <p:tav tm="0">
                                          <p:val>
                                            <p:strVal val="ppt_w"/>
                                          </p:val>
                                        </p:tav>
                                        <p:tav tm="100000">
                                          <p:val>
                                            <p:strVal val="ppt_w*.05"/>
                                          </p:val>
                                        </p:tav>
                                      </p:tavLst>
                                    </p:anim>
                                    <p:anim calcmode="lin" valueType="num">
                                      <p:cBhvr>
                                        <p:cTn id="48" dur="500" decel="50000">
                                          <p:stCondLst>
                                            <p:cond delay="500"/>
                                          </p:stCondLst>
                                        </p:cTn>
                                        <p:tgtEl>
                                          <p:spTgt spid="184339"/>
                                        </p:tgtEl>
                                        <p:attrNameLst>
                                          <p:attrName>ppt_w</p:attrName>
                                        </p:attrNameLst>
                                      </p:cBhvr>
                                      <p:tavLst>
                                        <p:tav tm="0">
                                          <p:val>
                                            <p:strVal val="ppt_w"/>
                                          </p:val>
                                        </p:tav>
                                        <p:tav tm="100000">
                                          <p:val>
                                            <p:strVal val="ppt_w/.05"/>
                                          </p:val>
                                        </p:tav>
                                      </p:tavLst>
                                    </p:anim>
                                    <p:anim calcmode="lin" valueType="num">
                                      <p:cBhvr>
                                        <p:cTn id="49" dur="500" accel="50000">
                                          <p:stCondLst>
                                            <p:cond delay="500"/>
                                          </p:stCondLst>
                                        </p:cTn>
                                        <p:tgtEl>
                                          <p:spTgt spid="184339"/>
                                        </p:tgtEl>
                                        <p:attrNameLst>
                                          <p:attrName>style.rotation</p:attrName>
                                        </p:attrNameLst>
                                      </p:cBhvr>
                                      <p:tavLst>
                                        <p:tav tm="0">
                                          <p:val>
                                            <p:fltVal val="0"/>
                                          </p:val>
                                        </p:tav>
                                        <p:tav tm="100000">
                                          <p:val>
                                            <p:fltVal val="-90"/>
                                          </p:val>
                                        </p:tav>
                                      </p:tavLst>
                                    </p:anim>
                                    <p:set>
                                      <p:cBhvr>
                                        <p:cTn id="50" dur="1" fill="hold">
                                          <p:stCondLst>
                                            <p:cond delay="999"/>
                                          </p:stCondLst>
                                        </p:cTn>
                                        <p:tgtEl>
                                          <p:spTgt spid="184339"/>
                                        </p:tgtEl>
                                        <p:attrNameLst>
                                          <p:attrName>style.visibility</p:attrName>
                                        </p:attrNameLst>
                                      </p:cBhvr>
                                      <p:to>
                                        <p:strVal val="hidden"/>
                                      </p:to>
                                    </p:set>
                                  </p:childTnLst>
                                </p:cTn>
                              </p:par>
                            </p:childTnLst>
                          </p:cTn>
                        </p:par>
                        <p:par>
                          <p:cTn id="51" fill="hold" nodeType="afterGroup">
                            <p:stCondLst>
                              <p:cond delay="1000"/>
                            </p:stCondLst>
                            <p:childTnLst>
                              <p:par>
                                <p:cTn id="52" presetID="53" presetClass="entr" presetSubtype="0" fill="hold" grpId="0" nodeType="afterEffect">
                                  <p:stCondLst>
                                    <p:cond delay="0"/>
                                  </p:stCondLst>
                                  <p:childTnLst>
                                    <p:set>
                                      <p:cBhvr>
                                        <p:cTn id="53" dur="1" fill="hold">
                                          <p:stCondLst>
                                            <p:cond delay="0"/>
                                          </p:stCondLst>
                                        </p:cTn>
                                        <p:tgtEl>
                                          <p:spTgt spid="184348"/>
                                        </p:tgtEl>
                                        <p:attrNameLst>
                                          <p:attrName>style.visibility</p:attrName>
                                        </p:attrNameLst>
                                      </p:cBhvr>
                                      <p:to>
                                        <p:strVal val="visible"/>
                                      </p:to>
                                    </p:set>
                                    <p:anim calcmode="lin" valueType="num">
                                      <p:cBhvr>
                                        <p:cTn id="54" dur="500" fill="hold"/>
                                        <p:tgtEl>
                                          <p:spTgt spid="184348"/>
                                        </p:tgtEl>
                                        <p:attrNameLst>
                                          <p:attrName>ppt_w</p:attrName>
                                        </p:attrNameLst>
                                      </p:cBhvr>
                                      <p:tavLst>
                                        <p:tav tm="0">
                                          <p:val>
                                            <p:fltVal val="0"/>
                                          </p:val>
                                        </p:tav>
                                        <p:tav tm="100000">
                                          <p:val>
                                            <p:strVal val="#ppt_w"/>
                                          </p:val>
                                        </p:tav>
                                      </p:tavLst>
                                    </p:anim>
                                    <p:anim calcmode="lin" valueType="num">
                                      <p:cBhvr>
                                        <p:cTn id="55" dur="500" fill="hold"/>
                                        <p:tgtEl>
                                          <p:spTgt spid="184348"/>
                                        </p:tgtEl>
                                        <p:attrNameLst>
                                          <p:attrName>ppt_h</p:attrName>
                                        </p:attrNameLst>
                                      </p:cBhvr>
                                      <p:tavLst>
                                        <p:tav tm="0">
                                          <p:val>
                                            <p:fltVal val="0"/>
                                          </p:val>
                                        </p:tav>
                                        <p:tav tm="100000">
                                          <p:val>
                                            <p:strVal val="#ppt_h"/>
                                          </p:val>
                                        </p:tav>
                                      </p:tavLst>
                                    </p:anim>
                                    <p:animEffect transition="in" filter="fade">
                                      <p:cBhvr>
                                        <p:cTn id="56" dur="500"/>
                                        <p:tgtEl>
                                          <p:spTgt spid="184348"/>
                                        </p:tgtEl>
                                      </p:cBhvr>
                                    </p:animEffect>
                                  </p:childTnLst>
                                </p:cTn>
                              </p:par>
                            </p:childTnLst>
                          </p:cTn>
                        </p:par>
                        <p:par>
                          <p:cTn id="57" fill="hold" nodeType="afterGroup">
                            <p:stCondLst>
                              <p:cond delay="1500"/>
                            </p:stCondLst>
                            <p:childTnLst>
                              <p:par>
                                <p:cTn id="58" presetID="22" presetClass="entr" presetSubtype="8" fill="hold" grpId="0" nodeType="afterEffect">
                                  <p:stCondLst>
                                    <p:cond delay="0"/>
                                  </p:stCondLst>
                                  <p:childTnLst>
                                    <p:set>
                                      <p:cBhvr>
                                        <p:cTn id="59" dur="1" fill="hold">
                                          <p:stCondLst>
                                            <p:cond delay="0"/>
                                          </p:stCondLst>
                                        </p:cTn>
                                        <p:tgtEl>
                                          <p:spTgt spid="184343"/>
                                        </p:tgtEl>
                                        <p:attrNameLst>
                                          <p:attrName>style.visibility</p:attrName>
                                        </p:attrNameLst>
                                      </p:cBhvr>
                                      <p:to>
                                        <p:strVal val="visible"/>
                                      </p:to>
                                    </p:set>
                                    <p:animEffect transition="in" filter="wipe(left)">
                                      <p:cBhvr>
                                        <p:cTn id="60" dur="500"/>
                                        <p:tgtEl>
                                          <p:spTgt spid="18434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55" presetClass="entr" presetSubtype="0" fill="hold" grpId="0" nodeType="clickEffect">
                                  <p:stCondLst>
                                    <p:cond delay="0"/>
                                  </p:stCondLst>
                                  <p:childTnLst>
                                    <p:set>
                                      <p:cBhvr>
                                        <p:cTn id="64" dur="1" fill="hold">
                                          <p:stCondLst>
                                            <p:cond delay="0"/>
                                          </p:stCondLst>
                                        </p:cTn>
                                        <p:tgtEl>
                                          <p:spTgt spid="184336"/>
                                        </p:tgtEl>
                                        <p:attrNameLst>
                                          <p:attrName>style.visibility</p:attrName>
                                        </p:attrNameLst>
                                      </p:cBhvr>
                                      <p:to>
                                        <p:strVal val="visible"/>
                                      </p:to>
                                    </p:set>
                                    <p:anim calcmode="lin" valueType="num">
                                      <p:cBhvr>
                                        <p:cTn id="65" dur="1000" fill="hold"/>
                                        <p:tgtEl>
                                          <p:spTgt spid="184336"/>
                                        </p:tgtEl>
                                        <p:attrNameLst>
                                          <p:attrName>ppt_w</p:attrName>
                                        </p:attrNameLst>
                                      </p:cBhvr>
                                      <p:tavLst>
                                        <p:tav tm="0">
                                          <p:val>
                                            <p:strVal val="#ppt_w*0.70"/>
                                          </p:val>
                                        </p:tav>
                                        <p:tav tm="100000">
                                          <p:val>
                                            <p:strVal val="#ppt_w"/>
                                          </p:val>
                                        </p:tav>
                                      </p:tavLst>
                                    </p:anim>
                                    <p:anim calcmode="lin" valueType="num">
                                      <p:cBhvr>
                                        <p:cTn id="66" dur="1000" fill="hold"/>
                                        <p:tgtEl>
                                          <p:spTgt spid="184336"/>
                                        </p:tgtEl>
                                        <p:attrNameLst>
                                          <p:attrName>ppt_h</p:attrName>
                                        </p:attrNameLst>
                                      </p:cBhvr>
                                      <p:tavLst>
                                        <p:tav tm="0">
                                          <p:val>
                                            <p:strVal val="#ppt_h"/>
                                          </p:val>
                                        </p:tav>
                                        <p:tav tm="100000">
                                          <p:val>
                                            <p:strVal val="#ppt_h"/>
                                          </p:val>
                                        </p:tav>
                                      </p:tavLst>
                                    </p:anim>
                                    <p:animEffect transition="in" filter="fade">
                                      <p:cBhvr>
                                        <p:cTn id="67" dur="1000"/>
                                        <p:tgtEl>
                                          <p:spTgt spid="18433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5" presetClass="exit" presetSubtype="0" fill="hold" grpId="1" nodeType="clickEffect">
                                  <p:stCondLst>
                                    <p:cond delay="0"/>
                                  </p:stCondLst>
                                  <p:childTnLst>
                                    <p:animEffect transition="out" filter="fade">
                                      <p:cBhvr>
                                        <p:cTn id="71" dur="1000" accel="50000">
                                          <p:stCondLst>
                                            <p:cond delay="0"/>
                                          </p:stCondLst>
                                        </p:cTn>
                                        <p:tgtEl>
                                          <p:spTgt spid="184336"/>
                                        </p:tgtEl>
                                      </p:cBhvr>
                                    </p:animEffect>
                                    <p:anim calcmode="lin" valueType="num">
                                      <p:cBhvr>
                                        <p:cTn id="72" dur="500" accel="50000">
                                          <p:stCondLst>
                                            <p:cond delay="0"/>
                                          </p:stCondLst>
                                        </p:cTn>
                                        <p:tgtEl>
                                          <p:spTgt spid="184336"/>
                                        </p:tgtEl>
                                        <p:attrNameLst>
                                          <p:attrName>ppt_y</p:attrName>
                                        </p:attrNameLst>
                                      </p:cBhvr>
                                      <p:tavLst>
                                        <p:tav tm="0">
                                          <p:val>
                                            <p:strVal val="ppt_y"/>
                                          </p:val>
                                        </p:tav>
                                        <p:tav tm="100000">
                                          <p:val>
                                            <p:strVal val="ppt_y+.1"/>
                                          </p:val>
                                        </p:tav>
                                      </p:tavLst>
                                    </p:anim>
                                    <p:anim calcmode="lin" valueType="num">
                                      <p:cBhvr>
                                        <p:cTn id="73" dur="500" decel="50000">
                                          <p:stCondLst>
                                            <p:cond delay="500"/>
                                          </p:stCondLst>
                                        </p:cTn>
                                        <p:tgtEl>
                                          <p:spTgt spid="184336"/>
                                        </p:tgtEl>
                                        <p:attrNameLst>
                                          <p:attrName>ppt_y</p:attrName>
                                        </p:attrNameLst>
                                      </p:cBhvr>
                                      <p:tavLst>
                                        <p:tav tm="0">
                                          <p:val>
                                            <p:strVal val="ppt_y"/>
                                          </p:val>
                                        </p:tav>
                                        <p:tav tm="100000">
                                          <p:val>
                                            <p:strVal val="ppt_y-.1"/>
                                          </p:val>
                                        </p:tav>
                                      </p:tavLst>
                                    </p:anim>
                                    <p:anim calcmode="lin" valueType="num">
                                      <p:cBhvr>
                                        <p:cTn id="74" dur="500" accel="50000">
                                          <p:stCondLst>
                                            <p:cond delay="500"/>
                                          </p:stCondLst>
                                        </p:cTn>
                                        <p:tgtEl>
                                          <p:spTgt spid="184336"/>
                                        </p:tgtEl>
                                        <p:attrNameLst>
                                          <p:attrName>ppt_x</p:attrName>
                                        </p:attrNameLst>
                                      </p:cBhvr>
                                      <p:tavLst>
                                        <p:tav tm="0">
                                          <p:val>
                                            <p:strVal val="ppt_x"/>
                                          </p:val>
                                        </p:tav>
                                        <p:tav tm="100000">
                                          <p:val>
                                            <p:strVal val="ppt_x+.4"/>
                                          </p:val>
                                        </p:tav>
                                      </p:tavLst>
                                    </p:anim>
                                    <p:anim calcmode="lin" valueType="num">
                                      <p:cBhvr>
                                        <p:cTn id="75" dur="1000"/>
                                        <p:tgtEl>
                                          <p:spTgt spid="184336"/>
                                        </p:tgtEl>
                                        <p:attrNameLst>
                                          <p:attrName>ppt_h</p:attrName>
                                        </p:attrNameLst>
                                      </p:cBhvr>
                                      <p:tavLst>
                                        <p:tav tm="0">
                                          <p:val>
                                            <p:strVal val="ppt_h"/>
                                          </p:val>
                                        </p:tav>
                                        <p:tav tm="100000">
                                          <p:val>
                                            <p:strVal val="ppt_h"/>
                                          </p:val>
                                        </p:tav>
                                      </p:tavLst>
                                    </p:anim>
                                    <p:anim calcmode="lin" valueType="num">
                                      <p:cBhvr>
                                        <p:cTn id="76" dur="500" accel="50000">
                                          <p:stCondLst>
                                            <p:cond delay="0"/>
                                          </p:stCondLst>
                                        </p:cTn>
                                        <p:tgtEl>
                                          <p:spTgt spid="184336"/>
                                        </p:tgtEl>
                                        <p:attrNameLst>
                                          <p:attrName>ppt_w</p:attrName>
                                        </p:attrNameLst>
                                      </p:cBhvr>
                                      <p:tavLst>
                                        <p:tav tm="0">
                                          <p:val>
                                            <p:strVal val="ppt_w"/>
                                          </p:val>
                                        </p:tav>
                                        <p:tav tm="100000">
                                          <p:val>
                                            <p:strVal val="ppt_w*.05"/>
                                          </p:val>
                                        </p:tav>
                                      </p:tavLst>
                                    </p:anim>
                                    <p:anim calcmode="lin" valueType="num">
                                      <p:cBhvr>
                                        <p:cTn id="77" dur="500" decel="50000">
                                          <p:stCondLst>
                                            <p:cond delay="500"/>
                                          </p:stCondLst>
                                        </p:cTn>
                                        <p:tgtEl>
                                          <p:spTgt spid="184336"/>
                                        </p:tgtEl>
                                        <p:attrNameLst>
                                          <p:attrName>ppt_w</p:attrName>
                                        </p:attrNameLst>
                                      </p:cBhvr>
                                      <p:tavLst>
                                        <p:tav tm="0">
                                          <p:val>
                                            <p:strVal val="ppt_w"/>
                                          </p:val>
                                        </p:tav>
                                        <p:tav tm="100000">
                                          <p:val>
                                            <p:strVal val="ppt_w/.05"/>
                                          </p:val>
                                        </p:tav>
                                      </p:tavLst>
                                    </p:anim>
                                    <p:anim calcmode="lin" valueType="num">
                                      <p:cBhvr>
                                        <p:cTn id="78" dur="500" accel="50000">
                                          <p:stCondLst>
                                            <p:cond delay="500"/>
                                          </p:stCondLst>
                                        </p:cTn>
                                        <p:tgtEl>
                                          <p:spTgt spid="184336"/>
                                        </p:tgtEl>
                                        <p:attrNameLst>
                                          <p:attrName>style.rotation</p:attrName>
                                        </p:attrNameLst>
                                      </p:cBhvr>
                                      <p:tavLst>
                                        <p:tav tm="0">
                                          <p:val>
                                            <p:fltVal val="0"/>
                                          </p:val>
                                        </p:tav>
                                        <p:tav tm="100000">
                                          <p:val>
                                            <p:fltVal val="-90"/>
                                          </p:val>
                                        </p:tav>
                                      </p:tavLst>
                                    </p:anim>
                                    <p:set>
                                      <p:cBhvr>
                                        <p:cTn id="79" dur="1" fill="hold">
                                          <p:stCondLst>
                                            <p:cond delay="999"/>
                                          </p:stCondLst>
                                        </p:cTn>
                                        <p:tgtEl>
                                          <p:spTgt spid="184336"/>
                                        </p:tgtEl>
                                        <p:attrNameLst>
                                          <p:attrName>style.visibility</p:attrName>
                                        </p:attrNameLst>
                                      </p:cBhvr>
                                      <p:to>
                                        <p:strVal val="hidden"/>
                                      </p:to>
                                    </p:set>
                                  </p:childTnLst>
                                </p:cTn>
                              </p:par>
                            </p:childTnLst>
                          </p:cTn>
                        </p:par>
                        <p:par>
                          <p:cTn id="80" fill="hold" nodeType="afterGroup">
                            <p:stCondLst>
                              <p:cond delay="1000"/>
                            </p:stCondLst>
                            <p:childTnLst>
                              <p:par>
                                <p:cTn id="81" presetID="53" presetClass="entr" presetSubtype="0" fill="hold" grpId="2" nodeType="afterEffect">
                                  <p:stCondLst>
                                    <p:cond delay="0"/>
                                  </p:stCondLst>
                                  <p:childTnLst>
                                    <p:set>
                                      <p:cBhvr>
                                        <p:cTn id="82" dur="1" fill="hold">
                                          <p:stCondLst>
                                            <p:cond delay="0"/>
                                          </p:stCondLst>
                                        </p:cTn>
                                        <p:tgtEl>
                                          <p:spTgt spid="184349"/>
                                        </p:tgtEl>
                                        <p:attrNameLst>
                                          <p:attrName>style.visibility</p:attrName>
                                        </p:attrNameLst>
                                      </p:cBhvr>
                                      <p:to>
                                        <p:strVal val="visible"/>
                                      </p:to>
                                    </p:set>
                                    <p:anim calcmode="lin" valueType="num">
                                      <p:cBhvr>
                                        <p:cTn id="83" dur="500" fill="hold"/>
                                        <p:tgtEl>
                                          <p:spTgt spid="184349"/>
                                        </p:tgtEl>
                                        <p:attrNameLst>
                                          <p:attrName>ppt_w</p:attrName>
                                        </p:attrNameLst>
                                      </p:cBhvr>
                                      <p:tavLst>
                                        <p:tav tm="0">
                                          <p:val>
                                            <p:fltVal val="0"/>
                                          </p:val>
                                        </p:tav>
                                        <p:tav tm="100000">
                                          <p:val>
                                            <p:strVal val="#ppt_w"/>
                                          </p:val>
                                        </p:tav>
                                      </p:tavLst>
                                    </p:anim>
                                    <p:anim calcmode="lin" valueType="num">
                                      <p:cBhvr>
                                        <p:cTn id="84" dur="500" fill="hold"/>
                                        <p:tgtEl>
                                          <p:spTgt spid="184349"/>
                                        </p:tgtEl>
                                        <p:attrNameLst>
                                          <p:attrName>ppt_h</p:attrName>
                                        </p:attrNameLst>
                                      </p:cBhvr>
                                      <p:tavLst>
                                        <p:tav tm="0">
                                          <p:val>
                                            <p:fltVal val="0"/>
                                          </p:val>
                                        </p:tav>
                                        <p:tav tm="100000">
                                          <p:val>
                                            <p:strVal val="#ppt_h"/>
                                          </p:val>
                                        </p:tav>
                                      </p:tavLst>
                                    </p:anim>
                                    <p:animEffect transition="in" filter="fade">
                                      <p:cBhvr>
                                        <p:cTn id="85" dur="500"/>
                                        <p:tgtEl>
                                          <p:spTgt spid="184349"/>
                                        </p:tgtEl>
                                      </p:cBhvr>
                                    </p:animEffect>
                                  </p:childTnLst>
                                </p:cTn>
                              </p:par>
                            </p:childTnLst>
                          </p:cTn>
                        </p:par>
                        <p:par>
                          <p:cTn id="86" fill="hold" nodeType="afterGroup">
                            <p:stCondLst>
                              <p:cond delay="1500"/>
                            </p:stCondLst>
                            <p:childTnLst>
                              <p:par>
                                <p:cTn id="87" presetID="22" presetClass="entr" presetSubtype="8" fill="hold" grpId="0" nodeType="afterEffect">
                                  <p:stCondLst>
                                    <p:cond delay="0"/>
                                  </p:stCondLst>
                                  <p:childTnLst>
                                    <p:set>
                                      <p:cBhvr>
                                        <p:cTn id="88" dur="1" fill="hold">
                                          <p:stCondLst>
                                            <p:cond delay="0"/>
                                          </p:stCondLst>
                                        </p:cTn>
                                        <p:tgtEl>
                                          <p:spTgt spid="184342"/>
                                        </p:tgtEl>
                                        <p:attrNameLst>
                                          <p:attrName>style.visibility</p:attrName>
                                        </p:attrNameLst>
                                      </p:cBhvr>
                                      <p:to>
                                        <p:strVal val="visible"/>
                                      </p:to>
                                    </p:set>
                                    <p:animEffect transition="in" filter="wipe(left)">
                                      <p:cBhvr>
                                        <p:cTn id="89" dur="500"/>
                                        <p:tgtEl>
                                          <p:spTgt spid="184342"/>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55" presetClass="entr" presetSubtype="0" fill="hold" grpId="0" nodeType="clickEffect">
                                  <p:stCondLst>
                                    <p:cond delay="0"/>
                                  </p:stCondLst>
                                  <p:childTnLst>
                                    <p:set>
                                      <p:cBhvr>
                                        <p:cTn id="93" dur="1" fill="hold">
                                          <p:stCondLst>
                                            <p:cond delay="0"/>
                                          </p:stCondLst>
                                        </p:cTn>
                                        <p:tgtEl>
                                          <p:spTgt spid="184337"/>
                                        </p:tgtEl>
                                        <p:attrNameLst>
                                          <p:attrName>style.visibility</p:attrName>
                                        </p:attrNameLst>
                                      </p:cBhvr>
                                      <p:to>
                                        <p:strVal val="visible"/>
                                      </p:to>
                                    </p:set>
                                    <p:anim calcmode="lin" valueType="num">
                                      <p:cBhvr>
                                        <p:cTn id="94" dur="1000" fill="hold"/>
                                        <p:tgtEl>
                                          <p:spTgt spid="184337"/>
                                        </p:tgtEl>
                                        <p:attrNameLst>
                                          <p:attrName>ppt_w</p:attrName>
                                        </p:attrNameLst>
                                      </p:cBhvr>
                                      <p:tavLst>
                                        <p:tav tm="0">
                                          <p:val>
                                            <p:strVal val="#ppt_w*0.70"/>
                                          </p:val>
                                        </p:tav>
                                        <p:tav tm="100000">
                                          <p:val>
                                            <p:strVal val="#ppt_w"/>
                                          </p:val>
                                        </p:tav>
                                      </p:tavLst>
                                    </p:anim>
                                    <p:anim calcmode="lin" valueType="num">
                                      <p:cBhvr>
                                        <p:cTn id="95" dur="1000" fill="hold"/>
                                        <p:tgtEl>
                                          <p:spTgt spid="184337"/>
                                        </p:tgtEl>
                                        <p:attrNameLst>
                                          <p:attrName>ppt_h</p:attrName>
                                        </p:attrNameLst>
                                      </p:cBhvr>
                                      <p:tavLst>
                                        <p:tav tm="0">
                                          <p:val>
                                            <p:strVal val="#ppt_h"/>
                                          </p:val>
                                        </p:tav>
                                        <p:tav tm="100000">
                                          <p:val>
                                            <p:strVal val="#ppt_h"/>
                                          </p:val>
                                        </p:tav>
                                      </p:tavLst>
                                    </p:anim>
                                    <p:animEffect transition="in" filter="fade">
                                      <p:cBhvr>
                                        <p:cTn id="96" dur="1000"/>
                                        <p:tgtEl>
                                          <p:spTgt spid="184337"/>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5" presetClass="exit" presetSubtype="0" fill="hold" grpId="1" nodeType="clickEffect">
                                  <p:stCondLst>
                                    <p:cond delay="0"/>
                                  </p:stCondLst>
                                  <p:childTnLst>
                                    <p:animEffect transition="out" filter="fade">
                                      <p:cBhvr>
                                        <p:cTn id="100" dur="1000" accel="50000">
                                          <p:stCondLst>
                                            <p:cond delay="0"/>
                                          </p:stCondLst>
                                        </p:cTn>
                                        <p:tgtEl>
                                          <p:spTgt spid="184337"/>
                                        </p:tgtEl>
                                      </p:cBhvr>
                                    </p:animEffect>
                                    <p:anim calcmode="lin" valueType="num">
                                      <p:cBhvr>
                                        <p:cTn id="101" dur="500" accel="50000">
                                          <p:stCondLst>
                                            <p:cond delay="0"/>
                                          </p:stCondLst>
                                        </p:cTn>
                                        <p:tgtEl>
                                          <p:spTgt spid="184337"/>
                                        </p:tgtEl>
                                        <p:attrNameLst>
                                          <p:attrName>ppt_y</p:attrName>
                                        </p:attrNameLst>
                                      </p:cBhvr>
                                      <p:tavLst>
                                        <p:tav tm="0">
                                          <p:val>
                                            <p:strVal val="ppt_y"/>
                                          </p:val>
                                        </p:tav>
                                        <p:tav tm="100000">
                                          <p:val>
                                            <p:strVal val="ppt_y+.1"/>
                                          </p:val>
                                        </p:tav>
                                      </p:tavLst>
                                    </p:anim>
                                    <p:anim calcmode="lin" valueType="num">
                                      <p:cBhvr>
                                        <p:cTn id="102" dur="500" decel="50000">
                                          <p:stCondLst>
                                            <p:cond delay="500"/>
                                          </p:stCondLst>
                                        </p:cTn>
                                        <p:tgtEl>
                                          <p:spTgt spid="184337"/>
                                        </p:tgtEl>
                                        <p:attrNameLst>
                                          <p:attrName>ppt_y</p:attrName>
                                        </p:attrNameLst>
                                      </p:cBhvr>
                                      <p:tavLst>
                                        <p:tav tm="0">
                                          <p:val>
                                            <p:strVal val="ppt_y"/>
                                          </p:val>
                                        </p:tav>
                                        <p:tav tm="100000">
                                          <p:val>
                                            <p:strVal val="ppt_y-.1"/>
                                          </p:val>
                                        </p:tav>
                                      </p:tavLst>
                                    </p:anim>
                                    <p:anim calcmode="lin" valueType="num">
                                      <p:cBhvr>
                                        <p:cTn id="103" dur="500" accel="50000">
                                          <p:stCondLst>
                                            <p:cond delay="500"/>
                                          </p:stCondLst>
                                        </p:cTn>
                                        <p:tgtEl>
                                          <p:spTgt spid="184337"/>
                                        </p:tgtEl>
                                        <p:attrNameLst>
                                          <p:attrName>ppt_x</p:attrName>
                                        </p:attrNameLst>
                                      </p:cBhvr>
                                      <p:tavLst>
                                        <p:tav tm="0">
                                          <p:val>
                                            <p:strVal val="ppt_x"/>
                                          </p:val>
                                        </p:tav>
                                        <p:tav tm="100000">
                                          <p:val>
                                            <p:strVal val="ppt_x+.4"/>
                                          </p:val>
                                        </p:tav>
                                      </p:tavLst>
                                    </p:anim>
                                    <p:anim calcmode="lin" valueType="num">
                                      <p:cBhvr>
                                        <p:cTn id="104" dur="1000"/>
                                        <p:tgtEl>
                                          <p:spTgt spid="184337"/>
                                        </p:tgtEl>
                                        <p:attrNameLst>
                                          <p:attrName>ppt_h</p:attrName>
                                        </p:attrNameLst>
                                      </p:cBhvr>
                                      <p:tavLst>
                                        <p:tav tm="0">
                                          <p:val>
                                            <p:strVal val="ppt_h"/>
                                          </p:val>
                                        </p:tav>
                                        <p:tav tm="100000">
                                          <p:val>
                                            <p:strVal val="ppt_h"/>
                                          </p:val>
                                        </p:tav>
                                      </p:tavLst>
                                    </p:anim>
                                    <p:anim calcmode="lin" valueType="num">
                                      <p:cBhvr>
                                        <p:cTn id="105" dur="500" accel="50000">
                                          <p:stCondLst>
                                            <p:cond delay="0"/>
                                          </p:stCondLst>
                                        </p:cTn>
                                        <p:tgtEl>
                                          <p:spTgt spid="184337"/>
                                        </p:tgtEl>
                                        <p:attrNameLst>
                                          <p:attrName>ppt_w</p:attrName>
                                        </p:attrNameLst>
                                      </p:cBhvr>
                                      <p:tavLst>
                                        <p:tav tm="0">
                                          <p:val>
                                            <p:strVal val="ppt_w"/>
                                          </p:val>
                                        </p:tav>
                                        <p:tav tm="100000">
                                          <p:val>
                                            <p:strVal val="ppt_w*.05"/>
                                          </p:val>
                                        </p:tav>
                                      </p:tavLst>
                                    </p:anim>
                                    <p:anim calcmode="lin" valueType="num">
                                      <p:cBhvr>
                                        <p:cTn id="106" dur="500" decel="50000">
                                          <p:stCondLst>
                                            <p:cond delay="500"/>
                                          </p:stCondLst>
                                        </p:cTn>
                                        <p:tgtEl>
                                          <p:spTgt spid="184337"/>
                                        </p:tgtEl>
                                        <p:attrNameLst>
                                          <p:attrName>ppt_w</p:attrName>
                                        </p:attrNameLst>
                                      </p:cBhvr>
                                      <p:tavLst>
                                        <p:tav tm="0">
                                          <p:val>
                                            <p:strVal val="ppt_w"/>
                                          </p:val>
                                        </p:tav>
                                        <p:tav tm="100000">
                                          <p:val>
                                            <p:strVal val="ppt_w/.05"/>
                                          </p:val>
                                        </p:tav>
                                      </p:tavLst>
                                    </p:anim>
                                    <p:anim calcmode="lin" valueType="num">
                                      <p:cBhvr>
                                        <p:cTn id="107" dur="500" accel="50000">
                                          <p:stCondLst>
                                            <p:cond delay="500"/>
                                          </p:stCondLst>
                                        </p:cTn>
                                        <p:tgtEl>
                                          <p:spTgt spid="184337"/>
                                        </p:tgtEl>
                                        <p:attrNameLst>
                                          <p:attrName>style.rotation</p:attrName>
                                        </p:attrNameLst>
                                      </p:cBhvr>
                                      <p:tavLst>
                                        <p:tav tm="0">
                                          <p:val>
                                            <p:fltVal val="0"/>
                                          </p:val>
                                        </p:tav>
                                        <p:tav tm="100000">
                                          <p:val>
                                            <p:fltVal val="-90"/>
                                          </p:val>
                                        </p:tav>
                                      </p:tavLst>
                                    </p:anim>
                                    <p:set>
                                      <p:cBhvr>
                                        <p:cTn id="108" dur="1" fill="hold">
                                          <p:stCondLst>
                                            <p:cond delay="999"/>
                                          </p:stCondLst>
                                        </p:cTn>
                                        <p:tgtEl>
                                          <p:spTgt spid="184337"/>
                                        </p:tgtEl>
                                        <p:attrNameLst>
                                          <p:attrName>style.visibility</p:attrName>
                                        </p:attrNameLst>
                                      </p:cBhvr>
                                      <p:to>
                                        <p:strVal val="hidden"/>
                                      </p:to>
                                    </p:set>
                                  </p:childTnLst>
                                </p:cTn>
                              </p:par>
                            </p:childTnLst>
                          </p:cTn>
                        </p:par>
                        <p:par>
                          <p:cTn id="109" fill="hold" nodeType="afterGroup">
                            <p:stCondLst>
                              <p:cond delay="1000"/>
                            </p:stCondLst>
                            <p:childTnLst>
                              <p:par>
                                <p:cTn id="110" presetID="53" presetClass="entr" presetSubtype="0" fill="hold" grpId="1" nodeType="afterEffect">
                                  <p:stCondLst>
                                    <p:cond delay="0"/>
                                  </p:stCondLst>
                                  <p:childTnLst>
                                    <p:set>
                                      <p:cBhvr>
                                        <p:cTn id="111" dur="1" fill="hold">
                                          <p:stCondLst>
                                            <p:cond delay="0"/>
                                          </p:stCondLst>
                                        </p:cTn>
                                        <p:tgtEl>
                                          <p:spTgt spid="184350"/>
                                        </p:tgtEl>
                                        <p:attrNameLst>
                                          <p:attrName>style.visibility</p:attrName>
                                        </p:attrNameLst>
                                      </p:cBhvr>
                                      <p:to>
                                        <p:strVal val="visible"/>
                                      </p:to>
                                    </p:set>
                                    <p:anim calcmode="lin" valueType="num">
                                      <p:cBhvr>
                                        <p:cTn id="112" dur="500" fill="hold"/>
                                        <p:tgtEl>
                                          <p:spTgt spid="184350"/>
                                        </p:tgtEl>
                                        <p:attrNameLst>
                                          <p:attrName>ppt_w</p:attrName>
                                        </p:attrNameLst>
                                      </p:cBhvr>
                                      <p:tavLst>
                                        <p:tav tm="0">
                                          <p:val>
                                            <p:fltVal val="0"/>
                                          </p:val>
                                        </p:tav>
                                        <p:tav tm="100000">
                                          <p:val>
                                            <p:strVal val="#ppt_w"/>
                                          </p:val>
                                        </p:tav>
                                      </p:tavLst>
                                    </p:anim>
                                    <p:anim calcmode="lin" valueType="num">
                                      <p:cBhvr>
                                        <p:cTn id="113" dur="500" fill="hold"/>
                                        <p:tgtEl>
                                          <p:spTgt spid="184350"/>
                                        </p:tgtEl>
                                        <p:attrNameLst>
                                          <p:attrName>ppt_h</p:attrName>
                                        </p:attrNameLst>
                                      </p:cBhvr>
                                      <p:tavLst>
                                        <p:tav tm="0">
                                          <p:val>
                                            <p:fltVal val="0"/>
                                          </p:val>
                                        </p:tav>
                                        <p:tav tm="100000">
                                          <p:val>
                                            <p:strVal val="#ppt_h"/>
                                          </p:val>
                                        </p:tav>
                                      </p:tavLst>
                                    </p:anim>
                                    <p:animEffect transition="in" filter="fade">
                                      <p:cBhvr>
                                        <p:cTn id="114" dur="500"/>
                                        <p:tgtEl>
                                          <p:spTgt spid="184350"/>
                                        </p:tgtEl>
                                      </p:cBhvr>
                                    </p:animEffect>
                                  </p:childTnLst>
                                </p:cTn>
                              </p:par>
                              <p:par>
                                <p:cTn id="115" presetID="22" presetClass="entr" presetSubtype="8" fill="hold" grpId="0" nodeType="withEffect">
                                  <p:stCondLst>
                                    <p:cond delay="0"/>
                                  </p:stCondLst>
                                  <p:childTnLst>
                                    <p:set>
                                      <p:cBhvr>
                                        <p:cTn id="116" dur="1" fill="hold">
                                          <p:stCondLst>
                                            <p:cond delay="0"/>
                                          </p:stCondLst>
                                        </p:cTn>
                                        <p:tgtEl>
                                          <p:spTgt spid="184345"/>
                                        </p:tgtEl>
                                        <p:attrNameLst>
                                          <p:attrName>style.visibility</p:attrName>
                                        </p:attrNameLst>
                                      </p:cBhvr>
                                      <p:to>
                                        <p:strVal val="visible"/>
                                      </p:to>
                                    </p:set>
                                    <p:animEffect transition="in" filter="wipe(left)">
                                      <p:cBhvr>
                                        <p:cTn id="117" dur="500"/>
                                        <p:tgtEl>
                                          <p:spTgt spid="184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2" grpId="0" animBg="1"/>
      <p:bldP spid="184343" grpId="0" animBg="1"/>
      <p:bldP spid="184345" grpId="0" animBg="1"/>
      <p:bldP spid="184346" grpId="0" animBg="1"/>
      <p:bldP spid="184347" grpId="2" animBg="1"/>
      <p:bldP spid="184348" grpId="0" animBg="1"/>
      <p:bldP spid="184349" grpId="2" animBg="1"/>
      <p:bldP spid="184350" grpId="1" animBg="1"/>
      <p:bldP spid="184335" grpId="0" animBg="1"/>
      <p:bldP spid="184335" grpId="1" animBg="1"/>
      <p:bldP spid="184336" grpId="0" animBg="1"/>
      <p:bldP spid="184336" grpId="1" animBg="1"/>
      <p:bldP spid="184339" grpId="0" animBg="1"/>
      <p:bldP spid="184339" grpId="1" animBg="1"/>
      <p:bldP spid="184337" grpId="0" animBg="1"/>
      <p:bldP spid="184337"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AutoShape 2"/>
          <p:cNvSpPr>
            <a:spLocks noGrp="1" noChangeArrowheads="1"/>
          </p:cNvSpPr>
          <p:nvPr>
            <p:ph type="title"/>
          </p:nvPr>
        </p:nvSpPr>
        <p:spPr>
          <a:ln w="28575"/>
        </p:spPr>
        <p:txBody>
          <a:bodyPr/>
          <a:lstStyle/>
          <a:p>
            <a:r>
              <a:rPr lang="en-US" sz="4400"/>
              <a:t>Affirmative</a:t>
            </a:r>
          </a:p>
        </p:txBody>
      </p:sp>
      <p:sp>
        <p:nvSpPr>
          <p:cNvPr id="189443" name="Rectangle 3"/>
          <p:cNvSpPr>
            <a:spLocks noGrp="1" noChangeArrowheads="1"/>
          </p:cNvSpPr>
          <p:nvPr>
            <p:ph type="body" idx="1"/>
          </p:nvPr>
        </p:nvSpPr>
        <p:spPr>
          <a:xfrm>
            <a:off x="1295400" y="1447800"/>
            <a:ext cx="7620000" cy="1066800"/>
          </a:xfrm>
        </p:spPr>
        <p:txBody>
          <a:bodyPr/>
          <a:lstStyle/>
          <a:p>
            <a:r>
              <a:rPr lang="en-US"/>
              <a:t>	Use the </a:t>
            </a:r>
            <a:r>
              <a:rPr lang="en-US" b="1"/>
              <a:t>base form</a:t>
            </a:r>
            <a:r>
              <a:rPr lang="en-US"/>
              <a:t> of the verb for the imperative.</a:t>
            </a:r>
          </a:p>
        </p:txBody>
      </p:sp>
      <p:grpSp>
        <p:nvGrpSpPr>
          <p:cNvPr id="189444" name="Group 4"/>
          <p:cNvGrpSpPr>
            <a:grpSpLocks/>
          </p:cNvGrpSpPr>
          <p:nvPr/>
        </p:nvGrpSpPr>
        <p:grpSpPr bwMode="auto">
          <a:xfrm>
            <a:off x="7391400" y="3124200"/>
            <a:ext cx="1447800" cy="3124200"/>
            <a:chOff x="2784" y="912"/>
            <a:chExt cx="1488" cy="2496"/>
          </a:xfrm>
        </p:grpSpPr>
        <p:pic>
          <p:nvPicPr>
            <p:cNvPr id="189445" name="Picture 5" descr="2208180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84" y="912"/>
              <a:ext cx="1376" cy="2496"/>
            </a:xfrm>
            <a:prstGeom prst="rect">
              <a:avLst/>
            </a:prstGeom>
            <a:noFill/>
            <a:extLst>
              <a:ext uri="{909E8E84-426E-40DD-AFC4-6F175D3DCCD1}">
                <a14:hiddenFill xmlns:a14="http://schemas.microsoft.com/office/drawing/2010/main">
                  <a:solidFill>
                    <a:srgbClr val="FFFFFF"/>
                  </a:solidFill>
                </a14:hiddenFill>
              </a:ext>
            </a:extLst>
          </p:spPr>
        </p:pic>
        <p:sp>
          <p:nvSpPr>
            <p:cNvPr id="189446" name="Freeform 6"/>
            <p:cNvSpPr>
              <a:spLocks/>
            </p:cNvSpPr>
            <p:nvPr/>
          </p:nvSpPr>
          <p:spPr bwMode="auto">
            <a:xfrm>
              <a:off x="3984" y="2160"/>
              <a:ext cx="288" cy="432"/>
            </a:xfrm>
            <a:custGeom>
              <a:avLst/>
              <a:gdLst>
                <a:gd name="T0" fmla="*/ 119 w 228"/>
                <a:gd name="T1" fmla="*/ 0 h 258"/>
                <a:gd name="T2" fmla="*/ 80 w 228"/>
                <a:gd name="T3" fmla="*/ 39 h 258"/>
                <a:gd name="T4" fmla="*/ 60 w 228"/>
                <a:gd name="T5" fmla="*/ 68 h 258"/>
                <a:gd name="T6" fmla="*/ 2 w 228"/>
                <a:gd name="T7" fmla="*/ 136 h 258"/>
                <a:gd name="T8" fmla="*/ 11 w 228"/>
                <a:gd name="T9" fmla="*/ 166 h 258"/>
                <a:gd name="T10" fmla="*/ 109 w 228"/>
                <a:gd name="T11" fmla="*/ 253 h 258"/>
                <a:gd name="T12" fmla="*/ 216 w 228"/>
                <a:gd name="T13" fmla="*/ 244 h 258"/>
                <a:gd name="T14" fmla="*/ 226 w 228"/>
                <a:gd name="T15" fmla="*/ 205 h 258"/>
                <a:gd name="T16" fmla="*/ 207 w 228"/>
                <a:gd name="T17" fmla="*/ 78 h 258"/>
                <a:gd name="T18" fmla="*/ 119 w 228"/>
                <a:gd name="T19" fmla="*/ 39 h 258"/>
                <a:gd name="T20" fmla="*/ 119 w 228"/>
                <a:gd name="T21"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58">
                  <a:moveTo>
                    <a:pt x="119" y="0"/>
                  </a:moveTo>
                  <a:cubicBezTo>
                    <a:pt x="106" y="13"/>
                    <a:pt x="88" y="23"/>
                    <a:pt x="80" y="39"/>
                  </a:cubicBezTo>
                  <a:cubicBezTo>
                    <a:pt x="59" y="80"/>
                    <a:pt x="81" y="129"/>
                    <a:pt x="60" y="68"/>
                  </a:cubicBezTo>
                  <a:cubicBezTo>
                    <a:pt x="54" y="74"/>
                    <a:pt x="5" y="118"/>
                    <a:pt x="2" y="136"/>
                  </a:cubicBezTo>
                  <a:cubicBezTo>
                    <a:pt x="0" y="146"/>
                    <a:pt x="6" y="157"/>
                    <a:pt x="11" y="166"/>
                  </a:cubicBezTo>
                  <a:cubicBezTo>
                    <a:pt x="49" y="235"/>
                    <a:pt x="53" y="217"/>
                    <a:pt x="109" y="253"/>
                  </a:cubicBezTo>
                  <a:cubicBezTo>
                    <a:pt x="145" y="250"/>
                    <a:pt x="183" y="258"/>
                    <a:pt x="216" y="244"/>
                  </a:cubicBezTo>
                  <a:cubicBezTo>
                    <a:pt x="228" y="239"/>
                    <a:pt x="227" y="218"/>
                    <a:pt x="226" y="205"/>
                  </a:cubicBezTo>
                  <a:cubicBezTo>
                    <a:pt x="224" y="162"/>
                    <a:pt x="221" y="119"/>
                    <a:pt x="207" y="78"/>
                  </a:cubicBezTo>
                  <a:cubicBezTo>
                    <a:pt x="201" y="60"/>
                    <a:pt x="119" y="39"/>
                    <a:pt x="119" y="39"/>
                  </a:cubicBezTo>
                  <a:cubicBezTo>
                    <a:pt x="107" y="35"/>
                    <a:pt x="119" y="13"/>
                    <a:pt x="119" y="0"/>
                  </a:cubicBez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189447" name="Freeform 7"/>
            <p:cNvSpPr>
              <a:spLocks/>
            </p:cNvSpPr>
            <p:nvPr/>
          </p:nvSpPr>
          <p:spPr bwMode="auto">
            <a:xfrm>
              <a:off x="3984" y="2448"/>
              <a:ext cx="48" cy="96"/>
            </a:xfrm>
            <a:custGeom>
              <a:avLst/>
              <a:gdLst>
                <a:gd name="T0" fmla="*/ 0 w 48"/>
                <a:gd name="T1" fmla="*/ 0 h 96"/>
                <a:gd name="T2" fmla="*/ 48 w 48"/>
                <a:gd name="T3" fmla="*/ 96 h 96"/>
              </a:gdLst>
              <a:ahLst/>
              <a:cxnLst>
                <a:cxn ang="0">
                  <a:pos x="T0" y="T1"/>
                </a:cxn>
                <a:cxn ang="0">
                  <a:pos x="T2" y="T3"/>
                </a:cxn>
              </a:cxnLst>
              <a:rect l="0" t="0" r="r" b="b"/>
              <a:pathLst>
                <a:path w="48" h="96">
                  <a:moveTo>
                    <a:pt x="0" y="0"/>
                  </a:moveTo>
                  <a:cubicBezTo>
                    <a:pt x="20" y="40"/>
                    <a:pt x="40" y="80"/>
                    <a:pt x="48" y="96"/>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grpSp>
      <p:pic>
        <p:nvPicPr>
          <p:cNvPr id="189448" name="Picture 8" descr="205154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493965">
            <a:off x="404813" y="3810000"/>
            <a:ext cx="4095750" cy="2584450"/>
          </a:xfrm>
          <a:prstGeom prst="rect">
            <a:avLst/>
          </a:prstGeom>
          <a:noFill/>
          <a:extLst>
            <a:ext uri="{909E8E84-426E-40DD-AFC4-6F175D3DCCD1}">
              <a14:hiddenFill xmlns:a14="http://schemas.microsoft.com/office/drawing/2010/main">
                <a:solidFill>
                  <a:srgbClr val="FFFFFF"/>
                </a:solidFill>
              </a14:hiddenFill>
            </a:ext>
          </a:extLst>
        </p:spPr>
      </p:pic>
      <p:sp>
        <p:nvSpPr>
          <p:cNvPr id="189449" name="AutoShape 9"/>
          <p:cNvSpPr>
            <a:spLocks noChangeArrowheads="1"/>
          </p:cNvSpPr>
          <p:nvPr/>
        </p:nvSpPr>
        <p:spPr bwMode="auto">
          <a:xfrm>
            <a:off x="4038600" y="2819400"/>
            <a:ext cx="3200400" cy="914400"/>
          </a:xfrm>
          <a:prstGeom prst="wedgeRoundRectCallout">
            <a:avLst>
              <a:gd name="adj1" fmla="val 55954"/>
              <a:gd name="adj2" fmla="val 80208"/>
              <a:gd name="adj3" fmla="val 16667"/>
            </a:avLst>
          </a:prstGeom>
          <a:solidFill>
            <a:srgbClr val="FFECB5"/>
          </a:solidFill>
          <a:ln w="28575" algn="ctr">
            <a:solidFill>
              <a:schemeClr val="tx1"/>
            </a:solidFill>
            <a:miter lim="800000"/>
            <a:headEnd/>
            <a:tailEnd/>
          </a:ln>
          <a:effectLst>
            <a:outerShdw dist="35921" dir="2700000" algn="ctr" rotWithShape="0">
              <a:schemeClr val="bg2"/>
            </a:outerShdw>
          </a:effectLst>
        </p:spPr>
        <p:txBody>
          <a:bodyPr anchor="ctr"/>
          <a:lstStyle/>
          <a:p>
            <a:r>
              <a:rPr lang="en-US" sz="2800" b="0">
                <a:solidFill>
                  <a:schemeClr val="tx1"/>
                </a:solidFill>
              </a:rPr>
              <a:t> </a:t>
            </a:r>
            <a:r>
              <a:rPr lang="en-US" sz="2800">
                <a:solidFill>
                  <a:schemeClr val="tx1"/>
                </a:solidFill>
              </a:rPr>
              <a:t>Use</a:t>
            </a:r>
            <a:r>
              <a:rPr lang="en-US" sz="2800" b="0">
                <a:solidFill>
                  <a:schemeClr val="tx1"/>
                </a:solidFill>
              </a:rPr>
              <a:t> a seat belt.</a:t>
            </a:r>
          </a:p>
        </p:txBody>
      </p:sp>
      <p:pic>
        <p:nvPicPr>
          <p:cNvPr id="189450" name="Picture 10" descr="218432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4038600"/>
            <a:ext cx="3114675" cy="2582863"/>
          </a:xfrm>
          <a:prstGeom prst="rect">
            <a:avLst/>
          </a:prstGeom>
          <a:noFill/>
          <a:extLst>
            <a:ext uri="{909E8E84-426E-40DD-AFC4-6F175D3DCCD1}">
              <a14:hiddenFill xmlns:a14="http://schemas.microsoft.com/office/drawing/2010/main">
                <a:solidFill>
                  <a:srgbClr val="FFFFFF"/>
                </a:solidFill>
              </a14:hiddenFill>
            </a:ext>
          </a:extLst>
        </p:spPr>
      </p:pic>
      <p:pic>
        <p:nvPicPr>
          <p:cNvPr id="189451" name="Picture 11" descr="2180183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t="58040" r="71333"/>
          <a:stretch>
            <a:fillRect/>
          </a:stretch>
        </p:blipFill>
        <p:spPr bwMode="auto">
          <a:xfrm>
            <a:off x="6715125" y="5029200"/>
            <a:ext cx="1666875" cy="1590675"/>
          </a:xfrm>
          <a:prstGeom prst="rect">
            <a:avLst/>
          </a:prstGeom>
          <a:noFill/>
          <a:extLst>
            <a:ext uri="{909E8E84-426E-40DD-AFC4-6F175D3DCCD1}">
              <a14:hiddenFill xmlns:a14="http://schemas.microsoft.com/office/drawing/2010/main">
                <a:solidFill>
                  <a:srgbClr val="FFFFFF"/>
                </a:solidFill>
              </a14:hiddenFill>
            </a:ext>
          </a:extLst>
        </p:spPr>
      </p:pic>
      <p:sp>
        <p:nvSpPr>
          <p:cNvPr id="189453" name="AutoShape 13"/>
          <p:cNvSpPr>
            <a:spLocks noChangeArrowheads="1"/>
          </p:cNvSpPr>
          <p:nvPr/>
        </p:nvSpPr>
        <p:spPr bwMode="auto">
          <a:xfrm>
            <a:off x="3581400" y="2819400"/>
            <a:ext cx="3962400" cy="914400"/>
          </a:xfrm>
          <a:prstGeom prst="wedgeRoundRectCallout">
            <a:avLst>
              <a:gd name="adj1" fmla="val -90023"/>
              <a:gd name="adj2" fmla="val 78472"/>
              <a:gd name="adj3" fmla="val 16667"/>
            </a:avLst>
          </a:prstGeom>
          <a:solidFill>
            <a:srgbClr val="FFECB5"/>
          </a:solidFill>
          <a:ln w="28575" algn="ctr">
            <a:solidFill>
              <a:schemeClr val="tx1"/>
            </a:solidFill>
            <a:miter lim="800000"/>
            <a:headEnd/>
            <a:tailEnd/>
          </a:ln>
          <a:effectLst>
            <a:outerShdw dist="35921" dir="2700000" algn="ctr" rotWithShape="0">
              <a:schemeClr val="bg2"/>
            </a:outerShdw>
          </a:effectLst>
        </p:spPr>
        <p:txBody>
          <a:bodyPr anchor="ctr"/>
          <a:lstStyle/>
          <a:p>
            <a:r>
              <a:rPr lang="en-US" sz="2800" b="0">
                <a:solidFill>
                  <a:schemeClr val="tx1"/>
                </a:solidFill>
              </a:rPr>
              <a:t> </a:t>
            </a:r>
            <a:r>
              <a:rPr lang="en-US" sz="2800">
                <a:solidFill>
                  <a:schemeClr val="tx1"/>
                </a:solidFill>
              </a:rPr>
              <a:t>Follow</a:t>
            </a:r>
            <a:r>
              <a:rPr lang="en-US" sz="2800" b="0">
                <a:solidFill>
                  <a:schemeClr val="tx1"/>
                </a:solidFill>
              </a:rPr>
              <a:t> road signs.</a:t>
            </a:r>
          </a:p>
        </p:txBody>
      </p:sp>
      <p:grpSp>
        <p:nvGrpSpPr>
          <p:cNvPr id="189461" name="Group 21"/>
          <p:cNvGrpSpPr>
            <a:grpSpLocks/>
          </p:cNvGrpSpPr>
          <p:nvPr/>
        </p:nvGrpSpPr>
        <p:grpSpPr bwMode="auto">
          <a:xfrm>
            <a:off x="396875" y="3671888"/>
            <a:ext cx="1300163" cy="2895600"/>
            <a:chOff x="250" y="2313"/>
            <a:chExt cx="819" cy="1824"/>
          </a:xfrm>
        </p:grpSpPr>
        <p:pic>
          <p:nvPicPr>
            <p:cNvPr id="189452" name="Picture 12" descr="2046251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8" y="2313"/>
              <a:ext cx="781" cy="1824"/>
            </a:xfrm>
            <a:prstGeom prst="rect">
              <a:avLst/>
            </a:prstGeom>
            <a:noFill/>
            <a:extLst>
              <a:ext uri="{909E8E84-426E-40DD-AFC4-6F175D3DCCD1}">
                <a14:hiddenFill xmlns:a14="http://schemas.microsoft.com/office/drawing/2010/main">
                  <a:solidFill>
                    <a:srgbClr val="FFFFFF"/>
                  </a:solidFill>
                </a14:hiddenFill>
              </a:ext>
            </a:extLst>
          </p:spPr>
        </p:pic>
        <p:sp>
          <p:nvSpPr>
            <p:cNvPr id="189460" name="Freeform 20"/>
            <p:cNvSpPr>
              <a:spLocks/>
            </p:cNvSpPr>
            <p:nvPr/>
          </p:nvSpPr>
          <p:spPr bwMode="auto">
            <a:xfrm>
              <a:off x="250" y="3095"/>
              <a:ext cx="259" cy="330"/>
            </a:xfrm>
            <a:custGeom>
              <a:avLst/>
              <a:gdLst>
                <a:gd name="T0" fmla="*/ 51 w 259"/>
                <a:gd name="T1" fmla="*/ 305 h 330"/>
                <a:gd name="T2" fmla="*/ 155 w 259"/>
                <a:gd name="T3" fmla="*/ 258 h 330"/>
                <a:gd name="T4" fmla="*/ 174 w 259"/>
                <a:gd name="T5" fmla="*/ 230 h 330"/>
                <a:gd name="T6" fmla="*/ 240 w 259"/>
                <a:gd name="T7" fmla="*/ 220 h 330"/>
                <a:gd name="T8" fmla="*/ 212 w 259"/>
                <a:gd name="T9" fmla="*/ 230 h 330"/>
                <a:gd name="T10" fmla="*/ 259 w 259"/>
                <a:gd name="T11" fmla="*/ 220 h 330"/>
                <a:gd name="T12" fmla="*/ 146 w 259"/>
                <a:gd name="T13" fmla="*/ 22 h 330"/>
                <a:gd name="T14" fmla="*/ 42 w 259"/>
                <a:gd name="T15" fmla="*/ 201 h 330"/>
                <a:gd name="T16" fmla="*/ 51 w 259"/>
                <a:gd name="T17" fmla="*/ 324 h 330"/>
                <a:gd name="T18" fmla="*/ 51 w 259"/>
                <a:gd name="T19" fmla="*/ 305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9" h="330">
                  <a:moveTo>
                    <a:pt x="51" y="305"/>
                  </a:moveTo>
                  <a:cubicBezTo>
                    <a:pt x="89" y="293"/>
                    <a:pt x="122" y="280"/>
                    <a:pt x="155" y="258"/>
                  </a:cubicBezTo>
                  <a:cubicBezTo>
                    <a:pt x="161" y="249"/>
                    <a:pt x="163" y="234"/>
                    <a:pt x="174" y="230"/>
                  </a:cubicBezTo>
                  <a:cubicBezTo>
                    <a:pt x="178" y="229"/>
                    <a:pt x="240" y="258"/>
                    <a:pt x="240" y="220"/>
                  </a:cubicBezTo>
                  <a:cubicBezTo>
                    <a:pt x="240" y="210"/>
                    <a:pt x="202" y="230"/>
                    <a:pt x="212" y="230"/>
                  </a:cubicBezTo>
                  <a:cubicBezTo>
                    <a:pt x="228" y="230"/>
                    <a:pt x="243" y="223"/>
                    <a:pt x="259" y="220"/>
                  </a:cubicBezTo>
                  <a:cubicBezTo>
                    <a:pt x="244" y="139"/>
                    <a:pt x="233" y="50"/>
                    <a:pt x="146" y="22"/>
                  </a:cubicBezTo>
                  <a:cubicBezTo>
                    <a:pt x="0" y="36"/>
                    <a:pt x="42" y="0"/>
                    <a:pt x="42" y="201"/>
                  </a:cubicBezTo>
                  <a:cubicBezTo>
                    <a:pt x="42" y="242"/>
                    <a:pt x="47" y="283"/>
                    <a:pt x="51" y="324"/>
                  </a:cubicBezTo>
                  <a:cubicBezTo>
                    <a:pt x="52" y="330"/>
                    <a:pt x="51" y="311"/>
                    <a:pt x="51" y="305"/>
                  </a:cubicBez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500"/>
                                  </p:stCondLst>
                                  <p:childTnLst>
                                    <p:set>
                                      <p:cBhvr>
                                        <p:cTn id="6" dur="1" fill="hold">
                                          <p:stCondLst>
                                            <p:cond delay="0"/>
                                          </p:stCondLst>
                                        </p:cTn>
                                        <p:tgtEl>
                                          <p:spTgt spid="189448"/>
                                        </p:tgtEl>
                                        <p:attrNameLst>
                                          <p:attrName>style.visibility</p:attrName>
                                        </p:attrNameLst>
                                      </p:cBhvr>
                                      <p:to>
                                        <p:strVal val="visible"/>
                                      </p:to>
                                    </p:set>
                                    <p:anim calcmode="lin" valueType="num">
                                      <p:cBhvr additive="base">
                                        <p:cTn id="7" dur="3000" fill="hold"/>
                                        <p:tgtEl>
                                          <p:spTgt spid="189448"/>
                                        </p:tgtEl>
                                        <p:attrNameLst>
                                          <p:attrName>ppt_x</p:attrName>
                                        </p:attrNameLst>
                                      </p:cBhvr>
                                      <p:tavLst>
                                        <p:tav tm="0">
                                          <p:val>
                                            <p:strVal val="1+#ppt_w/2"/>
                                          </p:val>
                                        </p:tav>
                                        <p:tav tm="100000">
                                          <p:val>
                                            <p:strVal val="#ppt_x"/>
                                          </p:val>
                                        </p:tav>
                                      </p:tavLst>
                                    </p:anim>
                                    <p:anim calcmode="lin" valueType="num">
                                      <p:cBhvr additive="base">
                                        <p:cTn id="8" dur="3000" fill="hold"/>
                                        <p:tgtEl>
                                          <p:spTgt spid="18944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bigskid.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52" presetClass="entr" presetSubtype="0" fill="hold" nodeType="clickEffect">
                                  <p:stCondLst>
                                    <p:cond delay="0"/>
                                  </p:stCondLst>
                                  <p:childTnLst>
                                    <p:set>
                                      <p:cBhvr>
                                        <p:cTn id="12" dur="1" fill="hold">
                                          <p:stCondLst>
                                            <p:cond delay="0"/>
                                          </p:stCondLst>
                                        </p:cTn>
                                        <p:tgtEl>
                                          <p:spTgt spid="189444"/>
                                        </p:tgtEl>
                                        <p:attrNameLst>
                                          <p:attrName>style.visibility</p:attrName>
                                        </p:attrNameLst>
                                      </p:cBhvr>
                                      <p:to>
                                        <p:strVal val="visible"/>
                                      </p:to>
                                    </p:set>
                                    <p:animScale>
                                      <p:cBhvr>
                                        <p:cTn id="13" dur="1000" decel="50000" fill="hold">
                                          <p:stCondLst>
                                            <p:cond delay="0"/>
                                          </p:stCondLst>
                                        </p:cTn>
                                        <p:tgtEl>
                                          <p:spTgt spid="18944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189444"/>
                                        </p:tgtEl>
                                        <p:attrNameLst>
                                          <p:attrName>ppt_x</p:attrName>
                                          <p:attrName>ppt_y</p:attrName>
                                        </p:attrNameLst>
                                      </p:cBhvr>
                                    </p:animMotion>
                                    <p:animEffect transition="in" filter="fade">
                                      <p:cBhvr>
                                        <p:cTn id="15" dur="1000"/>
                                        <p:tgtEl>
                                          <p:spTgt spid="189444"/>
                                        </p:tgtEl>
                                      </p:cBhvr>
                                    </p:animEffect>
                                  </p:childTnLst>
                                </p:cTn>
                              </p:par>
                            </p:childTnLst>
                          </p:cTn>
                        </p:par>
                        <p:par>
                          <p:cTn id="16" fill="hold" nodeType="afterGroup">
                            <p:stCondLst>
                              <p:cond delay="1000"/>
                            </p:stCondLst>
                            <p:childTnLst>
                              <p:par>
                                <p:cTn id="17" presetID="50" presetClass="entr" presetSubtype="0" decel="100000" fill="hold" grpId="0" nodeType="afterEffect">
                                  <p:stCondLst>
                                    <p:cond delay="0"/>
                                  </p:stCondLst>
                                  <p:childTnLst>
                                    <p:set>
                                      <p:cBhvr>
                                        <p:cTn id="18" dur="1" fill="hold">
                                          <p:stCondLst>
                                            <p:cond delay="0"/>
                                          </p:stCondLst>
                                        </p:cTn>
                                        <p:tgtEl>
                                          <p:spTgt spid="189449"/>
                                        </p:tgtEl>
                                        <p:attrNameLst>
                                          <p:attrName>style.visibility</p:attrName>
                                        </p:attrNameLst>
                                      </p:cBhvr>
                                      <p:to>
                                        <p:strVal val="visible"/>
                                      </p:to>
                                    </p:set>
                                    <p:anim calcmode="lin" valueType="num">
                                      <p:cBhvr>
                                        <p:cTn id="19" dur="500" fill="hold"/>
                                        <p:tgtEl>
                                          <p:spTgt spid="189449"/>
                                        </p:tgtEl>
                                        <p:attrNameLst>
                                          <p:attrName>ppt_w</p:attrName>
                                        </p:attrNameLst>
                                      </p:cBhvr>
                                      <p:tavLst>
                                        <p:tav tm="0">
                                          <p:val>
                                            <p:strVal val="#ppt_w+.3"/>
                                          </p:val>
                                        </p:tav>
                                        <p:tav tm="100000">
                                          <p:val>
                                            <p:strVal val="#ppt_w"/>
                                          </p:val>
                                        </p:tav>
                                      </p:tavLst>
                                    </p:anim>
                                    <p:anim calcmode="lin" valueType="num">
                                      <p:cBhvr>
                                        <p:cTn id="20" dur="500" fill="hold"/>
                                        <p:tgtEl>
                                          <p:spTgt spid="189449"/>
                                        </p:tgtEl>
                                        <p:attrNameLst>
                                          <p:attrName>ppt_h</p:attrName>
                                        </p:attrNameLst>
                                      </p:cBhvr>
                                      <p:tavLst>
                                        <p:tav tm="0">
                                          <p:val>
                                            <p:strVal val="#ppt_h"/>
                                          </p:val>
                                        </p:tav>
                                        <p:tav tm="100000">
                                          <p:val>
                                            <p:strVal val="#ppt_h"/>
                                          </p:val>
                                        </p:tav>
                                      </p:tavLst>
                                    </p:anim>
                                    <p:animEffect transition="in" filter="fade">
                                      <p:cBhvr>
                                        <p:cTn id="21" dur="500"/>
                                        <p:tgtEl>
                                          <p:spTgt spid="18944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xit" presetSubtype="0" fill="hold" grpId="1" nodeType="clickEffect">
                                  <p:stCondLst>
                                    <p:cond delay="0"/>
                                  </p:stCondLst>
                                  <p:childTnLst>
                                    <p:animEffect transition="out" filter="dissolve">
                                      <p:cBhvr>
                                        <p:cTn id="25" dur="500"/>
                                        <p:tgtEl>
                                          <p:spTgt spid="189449"/>
                                        </p:tgtEl>
                                      </p:cBhvr>
                                    </p:animEffect>
                                    <p:set>
                                      <p:cBhvr>
                                        <p:cTn id="26" dur="1" fill="hold">
                                          <p:stCondLst>
                                            <p:cond delay="499"/>
                                          </p:stCondLst>
                                        </p:cTn>
                                        <p:tgtEl>
                                          <p:spTgt spid="189449"/>
                                        </p:tgtEl>
                                        <p:attrNameLst>
                                          <p:attrName>style.visibility</p:attrName>
                                        </p:attrNameLst>
                                      </p:cBhvr>
                                      <p:to>
                                        <p:strVal val="hidden"/>
                                      </p:to>
                                    </p:set>
                                  </p:childTnLst>
                                </p:cTn>
                              </p:par>
                              <p:par>
                                <p:cTn id="27" presetID="9" presetClass="exit" presetSubtype="0" fill="hold" nodeType="withEffect">
                                  <p:stCondLst>
                                    <p:cond delay="0"/>
                                  </p:stCondLst>
                                  <p:childTnLst>
                                    <p:animEffect transition="out" filter="dissolve">
                                      <p:cBhvr>
                                        <p:cTn id="28" dur="500"/>
                                        <p:tgtEl>
                                          <p:spTgt spid="189444"/>
                                        </p:tgtEl>
                                      </p:cBhvr>
                                    </p:animEffect>
                                    <p:set>
                                      <p:cBhvr>
                                        <p:cTn id="29" dur="1" fill="hold">
                                          <p:stCondLst>
                                            <p:cond delay="499"/>
                                          </p:stCondLst>
                                        </p:cTn>
                                        <p:tgtEl>
                                          <p:spTgt spid="189444"/>
                                        </p:tgtEl>
                                        <p:attrNameLst>
                                          <p:attrName>style.visibility</p:attrName>
                                        </p:attrNameLst>
                                      </p:cBhvr>
                                      <p:to>
                                        <p:strVal val="hidden"/>
                                      </p:to>
                                    </p:set>
                                  </p:childTnLst>
                                </p:cTn>
                              </p:par>
                              <p:par>
                                <p:cTn id="30" presetID="9" presetClass="exit" presetSubtype="0" fill="hold" nodeType="withEffect">
                                  <p:stCondLst>
                                    <p:cond delay="0"/>
                                  </p:stCondLst>
                                  <p:childTnLst>
                                    <p:animEffect transition="out" filter="dissolve">
                                      <p:cBhvr>
                                        <p:cTn id="31" dur="500"/>
                                        <p:tgtEl>
                                          <p:spTgt spid="189448"/>
                                        </p:tgtEl>
                                      </p:cBhvr>
                                    </p:animEffect>
                                    <p:set>
                                      <p:cBhvr>
                                        <p:cTn id="32" dur="1" fill="hold">
                                          <p:stCondLst>
                                            <p:cond delay="499"/>
                                          </p:stCondLst>
                                        </p:cTn>
                                        <p:tgtEl>
                                          <p:spTgt spid="189448"/>
                                        </p:tgtEl>
                                        <p:attrNameLst>
                                          <p:attrName>style.visibility</p:attrName>
                                        </p:attrNameLst>
                                      </p:cBhvr>
                                      <p:to>
                                        <p:strVal val="hidden"/>
                                      </p:to>
                                    </p:set>
                                  </p:childTnLst>
                                </p:cTn>
                              </p:par>
                            </p:childTnLst>
                          </p:cTn>
                        </p:par>
                        <p:par>
                          <p:cTn id="33" fill="hold" nodeType="afterGroup">
                            <p:stCondLst>
                              <p:cond delay="500"/>
                            </p:stCondLst>
                            <p:childTnLst>
                              <p:par>
                                <p:cTn id="34" presetID="55" presetClass="entr" presetSubtype="0" fill="hold" nodeType="afterEffect">
                                  <p:stCondLst>
                                    <p:cond delay="0"/>
                                  </p:stCondLst>
                                  <p:childTnLst>
                                    <p:set>
                                      <p:cBhvr>
                                        <p:cTn id="35" dur="1" fill="hold">
                                          <p:stCondLst>
                                            <p:cond delay="0"/>
                                          </p:stCondLst>
                                        </p:cTn>
                                        <p:tgtEl>
                                          <p:spTgt spid="189451"/>
                                        </p:tgtEl>
                                        <p:attrNameLst>
                                          <p:attrName>style.visibility</p:attrName>
                                        </p:attrNameLst>
                                      </p:cBhvr>
                                      <p:to>
                                        <p:strVal val="visible"/>
                                      </p:to>
                                    </p:set>
                                    <p:anim calcmode="lin" valueType="num">
                                      <p:cBhvr>
                                        <p:cTn id="36" dur="500" fill="hold"/>
                                        <p:tgtEl>
                                          <p:spTgt spid="189451"/>
                                        </p:tgtEl>
                                        <p:attrNameLst>
                                          <p:attrName>ppt_w</p:attrName>
                                        </p:attrNameLst>
                                      </p:cBhvr>
                                      <p:tavLst>
                                        <p:tav tm="0">
                                          <p:val>
                                            <p:strVal val="#ppt_w*0.70"/>
                                          </p:val>
                                        </p:tav>
                                        <p:tav tm="100000">
                                          <p:val>
                                            <p:strVal val="#ppt_w"/>
                                          </p:val>
                                        </p:tav>
                                      </p:tavLst>
                                    </p:anim>
                                    <p:anim calcmode="lin" valueType="num">
                                      <p:cBhvr>
                                        <p:cTn id="37" dur="500" fill="hold"/>
                                        <p:tgtEl>
                                          <p:spTgt spid="189451"/>
                                        </p:tgtEl>
                                        <p:attrNameLst>
                                          <p:attrName>ppt_h</p:attrName>
                                        </p:attrNameLst>
                                      </p:cBhvr>
                                      <p:tavLst>
                                        <p:tav tm="0">
                                          <p:val>
                                            <p:strVal val="#ppt_h"/>
                                          </p:val>
                                        </p:tav>
                                        <p:tav tm="100000">
                                          <p:val>
                                            <p:strVal val="#ppt_h"/>
                                          </p:val>
                                        </p:tav>
                                      </p:tavLst>
                                    </p:anim>
                                    <p:animEffect transition="in" filter="fade">
                                      <p:cBhvr>
                                        <p:cTn id="38" dur="500"/>
                                        <p:tgtEl>
                                          <p:spTgt spid="189451"/>
                                        </p:tgtEl>
                                      </p:cBhvr>
                                    </p:animEffect>
                                  </p:childTnLst>
                                </p:cTn>
                              </p:par>
                              <p:par>
                                <p:cTn id="39" presetID="37" presetClass="entr" presetSubtype="0" fill="hold" nodeType="withEffect">
                                  <p:stCondLst>
                                    <p:cond delay="0"/>
                                  </p:stCondLst>
                                  <p:childTnLst>
                                    <p:set>
                                      <p:cBhvr>
                                        <p:cTn id="40" dur="1" fill="hold">
                                          <p:stCondLst>
                                            <p:cond delay="0"/>
                                          </p:stCondLst>
                                        </p:cTn>
                                        <p:tgtEl>
                                          <p:spTgt spid="189450"/>
                                        </p:tgtEl>
                                        <p:attrNameLst>
                                          <p:attrName>style.visibility</p:attrName>
                                        </p:attrNameLst>
                                      </p:cBhvr>
                                      <p:to>
                                        <p:strVal val="visible"/>
                                      </p:to>
                                    </p:set>
                                    <p:animEffect transition="in" filter="fade">
                                      <p:cBhvr>
                                        <p:cTn id="41" dur="1000"/>
                                        <p:tgtEl>
                                          <p:spTgt spid="189450"/>
                                        </p:tgtEl>
                                      </p:cBhvr>
                                    </p:animEffect>
                                    <p:anim calcmode="lin" valueType="num">
                                      <p:cBhvr>
                                        <p:cTn id="42" dur="1000" fill="hold"/>
                                        <p:tgtEl>
                                          <p:spTgt spid="189450"/>
                                        </p:tgtEl>
                                        <p:attrNameLst>
                                          <p:attrName>ppt_x</p:attrName>
                                        </p:attrNameLst>
                                      </p:cBhvr>
                                      <p:tavLst>
                                        <p:tav tm="0">
                                          <p:val>
                                            <p:strVal val="#ppt_x"/>
                                          </p:val>
                                        </p:tav>
                                        <p:tav tm="100000">
                                          <p:val>
                                            <p:strVal val="#ppt_x"/>
                                          </p:val>
                                        </p:tav>
                                      </p:tavLst>
                                    </p:anim>
                                    <p:anim calcmode="lin" valueType="num">
                                      <p:cBhvr>
                                        <p:cTn id="43" dur="900" decel="100000" fill="hold"/>
                                        <p:tgtEl>
                                          <p:spTgt spid="189450"/>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189450"/>
                                        </p:tgtEl>
                                        <p:attrNameLst>
                                          <p:attrName>ppt_y</p:attrName>
                                        </p:attrNameLst>
                                      </p:cBhvr>
                                      <p:tavLst>
                                        <p:tav tm="0">
                                          <p:val>
                                            <p:strVal val="#ppt_y-.03"/>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52" presetClass="entr" presetSubtype="0" fill="hold" nodeType="clickEffect">
                                  <p:stCondLst>
                                    <p:cond delay="0"/>
                                  </p:stCondLst>
                                  <p:childTnLst>
                                    <p:set>
                                      <p:cBhvr>
                                        <p:cTn id="48" dur="1" fill="hold">
                                          <p:stCondLst>
                                            <p:cond delay="0"/>
                                          </p:stCondLst>
                                        </p:cTn>
                                        <p:tgtEl>
                                          <p:spTgt spid="189461"/>
                                        </p:tgtEl>
                                        <p:attrNameLst>
                                          <p:attrName>style.visibility</p:attrName>
                                        </p:attrNameLst>
                                      </p:cBhvr>
                                      <p:to>
                                        <p:strVal val="visible"/>
                                      </p:to>
                                    </p:set>
                                    <p:animScale>
                                      <p:cBhvr>
                                        <p:cTn id="49" dur="1000" decel="50000" fill="hold">
                                          <p:stCondLst>
                                            <p:cond delay="0"/>
                                          </p:stCondLst>
                                        </p:cTn>
                                        <p:tgtEl>
                                          <p:spTgt spid="18946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1000" decel="50000" fill="hold">
                                          <p:stCondLst>
                                            <p:cond delay="0"/>
                                          </p:stCondLst>
                                        </p:cTn>
                                        <p:tgtEl>
                                          <p:spTgt spid="189461"/>
                                        </p:tgtEl>
                                        <p:attrNameLst>
                                          <p:attrName>ppt_x</p:attrName>
                                          <p:attrName>ppt_y</p:attrName>
                                        </p:attrNameLst>
                                      </p:cBhvr>
                                    </p:animMotion>
                                    <p:animEffect transition="in" filter="fade">
                                      <p:cBhvr>
                                        <p:cTn id="51" dur="1000"/>
                                        <p:tgtEl>
                                          <p:spTgt spid="189461"/>
                                        </p:tgtEl>
                                      </p:cBhvr>
                                    </p:animEffect>
                                  </p:childTnLst>
                                </p:cTn>
                              </p:par>
                            </p:childTnLst>
                          </p:cTn>
                        </p:par>
                        <p:par>
                          <p:cTn id="52" fill="hold" nodeType="afterGroup">
                            <p:stCondLst>
                              <p:cond delay="1000"/>
                            </p:stCondLst>
                            <p:childTnLst>
                              <p:par>
                                <p:cTn id="53" presetID="50" presetClass="entr" presetSubtype="0" decel="100000" fill="hold" grpId="0" nodeType="afterEffect">
                                  <p:stCondLst>
                                    <p:cond delay="0"/>
                                  </p:stCondLst>
                                  <p:childTnLst>
                                    <p:set>
                                      <p:cBhvr>
                                        <p:cTn id="54" dur="1" fill="hold">
                                          <p:stCondLst>
                                            <p:cond delay="0"/>
                                          </p:stCondLst>
                                        </p:cTn>
                                        <p:tgtEl>
                                          <p:spTgt spid="189453"/>
                                        </p:tgtEl>
                                        <p:attrNameLst>
                                          <p:attrName>style.visibility</p:attrName>
                                        </p:attrNameLst>
                                      </p:cBhvr>
                                      <p:to>
                                        <p:strVal val="visible"/>
                                      </p:to>
                                    </p:set>
                                    <p:anim calcmode="lin" valueType="num">
                                      <p:cBhvr>
                                        <p:cTn id="55" dur="500" fill="hold"/>
                                        <p:tgtEl>
                                          <p:spTgt spid="189453"/>
                                        </p:tgtEl>
                                        <p:attrNameLst>
                                          <p:attrName>ppt_w</p:attrName>
                                        </p:attrNameLst>
                                      </p:cBhvr>
                                      <p:tavLst>
                                        <p:tav tm="0">
                                          <p:val>
                                            <p:strVal val="#ppt_w+.3"/>
                                          </p:val>
                                        </p:tav>
                                        <p:tav tm="100000">
                                          <p:val>
                                            <p:strVal val="#ppt_w"/>
                                          </p:val>
                                        </p:tav>
                                      </p:tavLst>
                                    </p:anim>
                                    <p:anim calcmode="lin" valueType="num">
                                      <p:cBhvr>
                                        <p:cTn id="56" dur="500" fill="hold"/>
                                        <p:tgtEl>
                                          <p:spTgt spid="189453"/>
                                        </p:tgtEl>
                                        <p:attrNameLst>
                                          <p:attrName>ppt_h</p:attrName>
                                        </p:attrNameLst>
                                      </p:cBhvr>
                                      <p:tavLst>
                                        <p:tav tm="0">
                                          <p:val>
                                            <p:strVal val="#ppt_h"/>
                                          </p:val>
                                        </p:tav>
                                        <p:tav tm="100000">
                                          <p:val>
                                            <p:strVal val="#ppt_h"/>
                                          </p:val>
                                        </p:tav>
                                      </p:tavLst>
                                    </p:anim>
                                    <p:animEffect transition="in" filter="fade">
                                      <p:cBhvr>
                                        <p:cTn id="57" dur="500"/>
                                        <p:tgtEl>
                                          <p:spTgt spid="189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9" grpId="0" animBg="1"/>
      <p:bldP spid="189449" grpId="1" animBg="1"/>
      <p:bldP spid="18945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AutoShape 2"/>
          <p:cNvSpPr>
            <a:spLocks noGrp="1" noChangeArrowheads="1"/>
          </p:cNvSpPr>
          <p:nvPr>
            <p:ph type="title"/>
          </p:nvPr>
        </p:nvSpPr>
        <p:spPr>
          <a:ln w="28575"/>
        </p:spPr>
        <p:txBody>
          <a:bodyPr/>
          <a:lstStyle/>
          <a:p>
            <a:r>
              <a:rPr lang="en-US" sz="4400"/>
              <a:t>Negative</a:t>
            </a:r>
          </a:p>
        </p:txBody>
      </p:sp>
      <p:sp>
        <p:nvSpPr>
          <p:cNvPr id="190467" name="Rectangle 3"/>
          <p:cNvSpPr>
            <a:spLocks noGrp="1" noChangeArrowheads="1"/>
          </p:cNvSpPr>
          <p:nvPr>
            <p:ph type="body" idx="1"/>
          </p:nvPr>
        </p:nvSpPr>
        <p:spPr/>
        <p:txBody>
          <a:bodyPr/>
          <a:lstStyle/>
          <a:p>
            <a:r>
              <a:rPr lang="en-US"/>
              <a:t>	Use </a:t>
            </a:r>
            <a:r>
              <a:rPr lang="en-US" b="1" i="1"/>
              <a:t>do not</a:t>
            </a:r>
            <a:r>
              <a:rPr lang="en-US"/>
              <a:t> (</a:t>
            </a:r>
            <a:r>
              <a:rPr lang="en-US" b="1" i="1"/>
              <a:t>don’t</a:t>
            </a:r>
            <a:r>
              <a:rPr lang="en-US"/>
              <a:t>) + </a:t>
            </a:r>
            <a:r>
              <a:rPr lang="en-US" b="1"/>
              <a:t>base form</a:t>
            </a:r>
            <a:r>
              <a:rPr lang="en-US"/>
              <a:t> for the negative form of the imperative.</a:t>
            </a:r>
          </a:p>
        </p:txBody>
      </p:sp>
      <p:pic>
        <p:nvPicPr>
          <p:cNvPr id="190469" name="Picture 5" descr="2077517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0000" y="3962400"/>
            <a:ext cx="1050925" cy="1905000"/>
          </a:xfrm>
          <a:prstGeom prst="rect">
            <a:avLst/>
          </a:prstGeom>
          <a:noFill/>
          <a:extLst>
            <a:ext uri="{909E8E84-426E-40DD-AFC4-6F175D3DCCD1}">
              <a14:hiddenFill xmlns:a14="http://schemas.microsoft.com/office/drawing/2010/main">
                <a:solidFill>
                  <a:srgbClr val="FFFFFF"/>
                </a:solidFill>
              </a14:hiddenFill>
            </a:ext>
          </a:extLst>
        </p:spPr>
      </p:pic>
      <p:sp>
        <p:nvSpPr>
          <p:cNvPr id="190470" name="AutoShape 6"/>
          <p:cNvSpPr>
            <a:spLocks noChangeArrowheads="1"/>
          </p:cNvSpPr>
          <p:nvPr/>
        </p:nvSpPr>
        <p:spPr bwMode="auto">
          <a:xfrm>
            <a:off x="4343400" y="2743200"/>
            <a:ext cx="2362200" cy="1066800"/>
          </a:xfrm>
          <a:prstGeom prst="wedgeRoundRectCallout">
            <a:avLst>
              <a:gd name="adj1" fmla="val 91667"/>
              <a:gd name="adj2" fmla="val 75597"/>
              <a:gd name="adj3" fmla="val 16667"/>
            </a:avLst>
          </a:prstGeom>
          <a:solidFill>
            <a:srgbClr val="FFECB5"/>
          </a:solidFill>
          <a:ln w="28575" algn="ctr">
            <a:solidFill>
              <a:schemeClr val="tx1"/>
            </a:solidFill>
            <a:miter lim="800000"/>
            <a:headEnd/>
            <a:tailEnd/>
          </a:ln>
          <a:effectLst>
            <a:outerShdw dist="35921" dir="2700000" algn="ctr" rotWithShape="0">
              <a:schemeClr val="bg2"/>
            </a:outerShdw>
          </a:effectLst>
        </p:spPr>
        <p:txBody>
          <a:bodyPr anchor="ctr"/>
          <a:lstStyle/>
          <a:p>
            <a:r>
              <a:rPr lang="en-US" sz="2800">
                <a:solidFill>
                  <a:srgbClr val="41478F"/>
                </a:solidFill>
              </a:rPr>
              <a:t>Don’t drive</a:t>
            </a:r>
            <a:r>
              <a:rPr lang="en-US" sz="2800" i="1">
                <a:solidFill>
                  <a:srgbClr val="41478F"/>
                </a:solidFill>
              </a:rPr>
              <a:t> </a:t>
            </a:r>
            <a:r>
              <a:rPr lang="en-US" sz="2800" b="0">
                <a:solidFill>
                  <a:schemeClr val="tx1"/>
                </a:solidFill>
              </a:rPr>
              <a:t> fast.</a:t>
            </a:r>
          </a:p>
        </p:txBody>
      </p:sp>
      <p:pic>
        <p:nvPicPr>
          <p:cNvPr id="190472" name="Picture 8" descr="219291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3657600"/>
            <a:ext cx="3733800" cy="2887663"/>
          </a:xfrm>
          <a:prstGeom prst="rect">
            <a:avLst/>
          </a:prstGeom>
          <a:noFill/>
          <a:extLst>
            <a:ext uri="{909E8E84-426E-40DD-AFC4-6F175D3DCCD1}">
              <a14:hiddenFill xmlns:a14="http://schemas.microsoft.com/office/drawing/2010/main">
                <a:solidFill>
                  <a:srgbClr val="FFFFFF"/>
                </a:solidFill>
              </a14:hiddenFill>
            </a:ext>
          </a:extLst>
        </p:spPr>
      </p:pic>
      <p:pic>
        <p:nvPicPr>
          <p:cNvPr id="190473" name="Picture 9" descr="2077517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 y="4267200"/>
            <a:ext cx="1050925" cy="1905000"/>
          </a:xfrm>
          <a:prstGeom prst="rect">
            <a:avLst/>
          </a:prstGeom>
          <a:noFill/>
          <a:extLst>
            <a:ext uri="{909E8E84-426E-40DD-AFC4-6F175D3DCCD1}">
              <a14:hiddenFill xmlns:a14="http://schemas.microsoft.com/office/drawing/2010/main">
                <a:solidFill>
                  <a:srgbClr val="FFFFFF"/>
                </a:solidFill>
              </a14:hiddenFill>
            </a:ext>
          </a:extLst>
        </p:spPr>
      </p:pic>
      <p:sp>
        <p:nvSpPr>
          <p:cNvPr id="190474" name="AutoShape 10"/>
          <p:cNvSpPr>
            <a:spLocks noChangeArrowheads="1"/>
          </p:cNvSpPr>
          <p:nvPr/>
        </p:nvSpPr>
        <p:spPr bwMode="auto">
          <a:xfrm>
            <a:off x="2514600" y="2895600"/>
            <a:ext cx="2590800" cy="1066800"/>
          </a:xfrm>
          <a:prstGeom prst="wedgeRoundRectCallout">
            <a:avLst>
              <a:gd name="adj1" fmla="val -69606"/>
              <a:gd name="adj2" fmla="val 88690"/>
              <a:gd name="adj3" fmla="val 16667"/>
            </a:avLst>
          </a:prstGeom>
          <a:solidFill>
            <a:srgbClr val="FFECB5"/>
          </a:solidFill>
          <a:ln w="28575" algn="ctr">
            <a:solidFill>
              <a:schemeClr val="tx1"/>
            </a:solidFill>
            <a:miter lim="800000"/>
            <a:headEnd/>
            <a:tailEnd/>
          </a:ln>
          <a:effectLst>
            <a:outerShdw dist="35921" dir="2700000" algn="ctr" rotWithShape="0">
              <a:schemeClr val="bg2"/>
            </a:outerShdw>
          </a:effectLst>
        </p:spPr>
        <p:txBody>
          <a:bodyPr anchor="ctr"/>
          <a:lstStyle/>
          <a:p>
            <a:r>
              <a:rPr lang="en-US" sz="2800">
                <a:solidFill>
                  <a:srgbClr val="41478F"/>
                </a:solidFill>
              </a:rPr>
              <a:t>Don’t use</a:t>
            </a:r>
            <a:r>
              <a:rPr lang="en-US" sz="2800" i="1">
                <a:solidFill>
                  <a:srgbClr val="41478F"/>
                </a:solidFill>
              </a:rPr>
              <a:t> </a:t>
            </a:r>
            <a:r>
              <a:rPr lang="en-US" sz="2800" b="0">
                <a:solidFill>
                  <a:schemeClr val="tx1"/>
                </a:solidFill>
              </a:rPr>
              <a:t>a cell phone.</a:t>
            </a:r>
          </a:p>
        </p:txBody>
      </p:sp>
      <p:pic>
        <p:nvPicPr>
          <p:cNvPr id="190481" name="Picture 17" descr="2094718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9600" y="2971800"/>
            <a:ext cx="3074988" cy="37290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nodeType="withEffect">
                                  <p:stCondLst>
                                    <p:cond delay="0"/>
                                  </p:stCondLst>
                                  <p:childTnLst>
                                    <p:set>
                                      <p:cBhvr>
                                        <p:cTn id="6" dur="1" fill="hold">
                                          <p:stCondLst>
                                            <p:cond delay="0"/>
                                          </p:stCondLst>
                                        </p:cTn>
                                        <p:tgtEl>
                                          <p:spTgt spid="190481"/>
                                        </p:tgtEl>
                                        <p:attrNameLst>
                                          <p:attrName>style.visibility</p:attrName>
                                        </p:attrNameLst>
                                      </p:cBhvr>
                                      <p:to>
                                        <p:strVal val="visible"/>
                                      </p:to>
                                    </p:set>
                                    <p:anim calcmode="lin" valueType="num">
                                      <p:cBhvr additive="base">
                                        <p:cTn id="7" dur="500" fill="hold"/>
                                        <p:tgtEl>
                                          <p:spTgt spid="190481"/>
                                        </p:tgtEl>
                                        <p:attrNameLst>
                                          <p:attrName>ppt_x</p:attrName>
                                        </p:attrNameLst>
                                      </p:cBhvr>
                                      <p:tavLst>
                                        <p:tav tm="0">
                                          <p:val>
                                            <p:strVal val="1+#ppt_w/2"/>
                                          </p:val>
                                        </p:tav>
                                        <p:tav tm="100000">
                                          <p:val>
                                            <p:strVal val="#ppt_x"/>
                                          </p:val>
                                        </p:tav>
                                      </p:tavLst>
                                    </p:anim>
                                    <p:anim calcmode="lin" valueType="num">
                                      <p:cBhvr additive="base">
                                        <p:cTn id="8" dur="500" fill="hold"/>
                                        <p:tgtEl>
                                          <p:spTgt spid="19048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190469"/>
                                        </p:tgtEl>
                                        <p:attrNameLst>
                                          <p:attrName>style.visibility</p:attrName>
                                        </p:attrNameLst>
                                      </p:cBhvr>
                                      <p:to>
                                        <p:strVal val="visible"/>
                                      </p:to>
                                    </p:set>
                                    <p:anim calcmode="lin" valueType="num">
                                      <p:cBhvr>
                                        <p:cTn id="13" dur="500" fill="hold"/>
                                        <p:tgtEl>
                                          <p:spTgt spid="190469"/>
                                        </p:tgtEl>
                                        <p:attrNameLst>
                                          <p:attrName>ppt_w</p:attrName>
                                        </p:attrNameLst>
                                      </p:cBhvr>
                                      <p:tavLst>
                                        <p:tav tm="0">
                                          <p:val>
                                            <p:fltVal val="0"/>
                                          </p:val>
                                        </p:tav>
                                        <p:tav tm="100000">
                                          <p:val>
                                            <p:strVal val="#ppt_w"/>
                                          </p:val>
                                        </p:tav>
                                      </p:tavLst>
                                    </p:anim>
                                    <p:anim calcmode="lin" valueType="num">
                                      <p:cBhvr>
                                        <p:cTn id="14" dur="500" fill="hold"/>
                                        <p:tgtEl>
                                          <p:spTgt spid="190469"/>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1"/>
                                            </p:cond>
                                          </p:stCondLst>
                                          <p:endCondLst>
                                            <p:cond evt="onStopAudio" delay="0">
                                              <p:tgtEl>
                                                <p:sldTgt/>
                                              </p:tgtEl>
                                            </p:cond>
                                          </p:endCondLst>
                                        </p:cTn>
                                        <p:tgtEl>
                                          <p:sndTgt r:embed="rId3" name="SIREN08.WAV"/>
                                        </p:tgtEl>
                                      </p:cMediaNode>
                                    </p:audio>
                                  </p:subTnLst>
                                </p:cTn>
                              </p:par>
                            </p:childTnLst>
                          </p:cTn>
                        </p:par>
                        <p:par>
                          <p:cTn id="15" fill="hold" nodeType="afterGroup">
                            <p:stCondLst>
                              <p:cond delay="500"/>
                            </p:stCondLst>
                            <p:childTnLst>
                              <p:par>
                                <p:cTn id="16" presetID="50" presetClass="entr" presetSubtype="0" decel="100000" fill="hold" grpId="0" nodeType="afterEffect">
                                  <p:stCondLst>
                                    <p:cond delay="0"/>
                                  </p:stCondLst>
                                  <p:childTnLst>
                                    <p:set>
                                      <p:cBhvr>
                                        <p:cTn id="17" dur="1" fill="hold">
                                          <p:stCondLst>
                                            <p:cond delay="0"/>
                                          </p:stCondLst>
                                        </p:cTn>
                                        <p:tgtEl>
                                          <p:spTgt spid="190470"/>
                                        </p:tgtEl>
                                        <p:attrNameLst>
                                          <p:attrName>style.visibility</p:attrName>
                                        </p:attrNameLst>
                                      </p:cBhvr>
                                      <p:to>
                                        <p:strVal val="visible"/>
                                      </p:to>
                                    </p:set>
                                    <p:anim calcmode="lin" valueType="num">
                                      <p:cBhvr>
                                        <p:cTn id="18" dur="500" fill="hold"/>
                                        <p:tgtEl>
                                          <p:spTgt spid="190470"/>
                                        </p:tgtEl>
                                        <p:attrNameLst>
                                          <p:attrName>ppt_w</p:attrName>
                                        </p:attrNameLst>
                                      </p:cBhvr>
                                      <p:tavLst>
                                        <p:tav tm="0">
                                          <p:val>
                                            <p:strVal val="#ppt_w+.3"/>
                                          </p:val>
                                        </p:tav>
                                        <p:tav tm="100000">
                                          <p:val>
                                            <p:strVal val="#ppt_w"/>
                                          </p:val>
                                        </p:tav>
                                      </p:tavLst>
                                    </p:anim>
                                    <p:anim calcmode="lin" valueType="num">
                                      <p:cBhvr>
                                        <p:cTn id="19" dur="500" fill="hold"/>
                                        <p:tgtEl>
                                          <p:spTgt spid="190470"/>
                                        </p:tgtEl>
                                        <p:attrNameLst>
                                          <p:attrName>ppt_h</p:attrName>
                                        </p:attrNameLst>
                                      </p:cBhvr>
                                      <p:tavLst>
                                        <p:tav tm="0">
                                          <p:val>
                                            <p:strVal val="#ppt_h"/>
                                          </p:val>
                                        </p:tav>
                                        <p:tav tm="100000">
                                          <p:val>
                                            <p:strVal val="#ppt_h"/>
                                          </p:val>
                                        </p:tav>
                                      </p:tavLst>
                                    </p:anim>
                                    <p:animEffect transition="in" filter="fade">
                                      <p:cBhvr>
                                        <p:cTn id="20" dur="500"/>
                                        <p:tgtEl>
                                          <p:spTgt spid="19047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xit" presetSubtype="0" fill="hold" nodeType="clickEffect">
                                  <p:stCondLst>
                                    <p:cond delay="0"/>
                                  </p:stCondLst>
                                  <p:childTnLst>
                                    <p:animEffect transition="out" filter="dissolve">
                                      <p:cBhvr>
                                        <p:cTn id="24" dur="500"/>
                                        <p:tgtEl>
                                          <p:spTgt spid="190469"/>
                                        </p:tgtEl>
                                      </p:cBhvr>
                                    </p:animEffect>
                                    <p:set>
                                      <p:cBhvr>
                                        <p:cTn id="25" dur="1" fill="hold">
                                          <p:stCondLst>
                                            <p:cond delay="499"/>
                                          </p:stCondLst>
                                        </p:cTn>
                                        <p:tgtEl>
                                          <p:spTgt spid="190469"/>
                                        </p:tgtEl>
                                        <p:attrNameLst>
                                          <p:attrName>style.visibility</p:attrName>
                                        </p:attrNameLst>
                                      </p:cBhvr>
                                      <p:to>
                                        <p:strVal val="hidden"/>
                                      </p:to>
                                    </p:set>
                                  </p:childTnLst>
                                </p:cTn>
                              </p:par>
                              <p:par>
                                <p:cTn id="26" presetID="9" presetClass="exit" presetSubtype="0" fill="hold" grpId="1" nodeType="withEffect">
                                  <p:stCondLst>
                                    <p:cond delay="0"/>
                                  </p:stCondLst>
                                  <p:childTnLst>
                                    <p:animEffect transition="out" filter="dissolve">
                                      <p:cBhvr>
                                        <p:cTn id="27" dur="500"/>
                                        <p:tgtEl>
                                          <p:spTgt spid="190470"/>
                                        </p:tgtEl>
                                      </p:cBhvr>
                                    </p:animEffect>
                                    <p:set>
                                      <p:cBhvr>
                                        <p:cTn id="28" dur="1" fill="hold">
                                          <p:stCondLst>
                                            <p:cond delay="499"/>
                                          </p:stCondLst>
                                        </p:cTn>
                                        <p:tgtEl>
                                          <p:spTgt spid="190470"/>
                                        </p:tgtEl>
                                        <p:attrNameLst>
                                          <p:attrName>style.visibility</p:attrName>
                                        </p:attrNameLst>
                                      </p:cBhvr>
                                      <p:to>
                                        <p:strVal val="hidden"/>
                                      </p:to>
                                    </p:set>
                                  </p:childTnLst>
                                </p:cTn>
                              </p:par>
                              <p:par>
                                <p:cTn id="29" presetID="9" presetClass="exit" presetSubtype="0" fill="hold" nodeType="withEffect">
                                  <p:stCondLst>
                                    <p:cond delay="0"/>
                                  </p:stCondLst>
                                  <p:childTnLst>
                                    <p:animEffect transition="out" filter="dissolve">
                                      <p:cBhvr>
                                        <p:cTn id="30" dur="500"/>
                                        <p:tgtEl>
                                          <p:spTgt spid="190481"/>
                                        </p:tgtEl>
                                      </p:cBhvr>
                                    </p:animEffect>
                                    <p:set>
                                      <p:cBhvr>
                                        <p:cTn id="31" dur="1" fill="hold">
                                          <p:stCondLst>
                                            <p:cond delay="499"/>
                                          </p:stCondLst>
                                        </p:cTn>
                                        <p:tgtEl>
                                          <p:spTgt spid="190481"/>
                                        </p:tgtEl>
                                        <p:attrNameLst>
                                          <p:attrName>style.visibility</p:attrName>
                                        </p:attrNameLst>
                                      </p:cBhvr>
                                      <p:to>
                                        <p:strVal val="hidden"/>
                                      </p:to>
                                    </p:set>
                                  </p:childTnLst>
                                </p:cTn>
                              </p:par>
                            </p:childTnLst>
                          </p:cTn>
                        </p:par>
                        <p:par>
                          <p:cTn id="32" fill="hold" nodeType="afterGroup">
                            <p:stCondLst>
                              <p:cond delay="500"/>
                            </p:stCondLst>
                            <p:childTnLst>
                              <p:par>
                                <p:cTn id="33" presetID="23" presetClass="entr" presetSubtype="16" fill="hold" nodeType="afterEffect">
                                  <p:stCondLst>
                                    <p:cond delay="0"/>
                                  </p:stCondLst>
                                  <p:childTnLst>
                                    <p:set>
                                      <p:cBhvr>
                                        <p:cTn id="34" dur="1" fill="hold">
                                          <p:stCondLst>
                                            <p:cond delay="0"/>
                                          </p:stCondLst>
                                        </p:cTn>
                                        <p:tgtEl>
                                          <p:spTgt spid="190472"/>
                                        </p:tgtEl>
                                        <p:attrNameLst>
                                          <p:attrName>style.visibility</p:attrName>
                                        </p:attrNameLst>
                                      </p:cBhvr>
                                      <p:to>
                                        <p:strVal val="visible"/>
                                      </p:to>
                                    </p:set>
                                    <p:anim calcmode="lin" valueType="num">
                                      <p:cBhvr>
                                        <p:cTn id="35" dur="500" fill="hold"/>
                                        <p:tgtEl>
                                          <p:spTgt spid="190472"/>
                                        </p:tgtEl>
                                        <p:attrNameLst>
                                          <p:attrName>ppt_w</p:attrName>
                                        </p:attrNameLst>
                                      </p:cBhvr>
                                      <p:tavLst>
                                        <p:tav tm="0">
                                          <p:val>
                                            <p:fltVal val="0"/>
                                          </p:val>
                                        </p:tav>
                                        <p:tav tm="100000">
                                          <p:val>
                                            <p:strVal val="#ppt_w"/>
                                          </p:val>
                                        </p:tav>
                                      </p:tavLst>
                                    </p:anim>
                                    <p:anim calcmode="lin" valueType="num">
                                      <p:cBhvr>
                                        <p:cTn id="36" dur="500" fill="hold"/>
                                        <p:tgtEl>
                                          <p:spTgt spid="190472"/>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3" presetClass="entr" presetSubtype="16" fill="hold" nodeType="clickEffect">
                                  <p:stCondLst>
                                    <p:cond delay="0"/>
                                  </p:stCondLst>
                                  <p:childTnLst>
                                    <p:set>
                                      <p:cBhvr>
                                        <p:cTn id="40" dur="1" fill="hold">
                                          <p:stCondLst>
                                            <p:cond delay="0"/>
                                          </p:stCondLst>
                                        </p:cTn>
                                        <p:tgtEl>
                                          <p:spTgt spid="190473"/>
                                        </p:tgtEl>
                                        <p:attrNameLst>
                                          <p:attrName>style.visibility</p:attrName>
                                        </p:attrNameLst>
                                      </p:cBhvr>
                                      <p:to>
                                        <p:strVal val="visible"/>
                                      </p:to>
                                    </p:set>
                                    <p:anim calcmode="lin" valueType="num">
                                      <p:cBhvr>
                                        <p:cTn id="41" dur="500" fill="hold"/>
                                        <p:tgtEl>
                                          <p:spTgt spid="190473"/>
                                        </p:tgtEl>
                                        <p:attrNameLst>
                                          <p:attrName>ppt_w</p:attrName>
                                        </p:attrNameLst>
                                      </p:cBhvr>
                                      <p:tavLst>
                                        <p:tav tm="0">
                                          <p:val>
                                            <p:fltVal val="0"/>
                                          </p:val>
                                        </p:tav>
                                        <p:tav tm="100000">
                                          <p:val>
                                            <p:strVal val="#ppt_w"/>
                                          </p:val>
                                        </p:tav>
                                      </p:tavLst>
                                    </p:anim>
                                    <p:anim calcmode="lin" valueType="num">
                                      <p:cBhvr>
                                        <p:cTn id="42" dur="500" fill="hold"/>
                                        <p:tgtEl>
                                          <p:spTgt spid="19047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9"/>
                                            </p:cond>
                                          </p:stCondLst>
                                          <p:endCondLst>
                                            <p:cond evt="onStopAudio" delay="0">
                                              <p:tgtEl>
                                                <p:sldTgt/>
                                              </p:tgtEl>
                                            </p:cond>
                                          </p:endCondLst>
                                        </p:cTn>
                                        <p:tgtEl>
                                          <p:sndTgt r:embed="rId4" name="SIREN03.WAV"/>
                                        </p:tgtEl>
                                      </p:cMediaNode>
                                    </p:audio>
                                  </p:subTnLst>
                                </p:cTn>
                              </p:par>
                            </p:childTnLst>
                          </p:cTn>
                        </p:par>
                        <p:par>
                          <p:cTn id="43" fill="hold" nodeType="afterGroup">
                            <p:stCondLst>
                              <p:cond delay="500"/>
                            </p:stCondLst>
                            <p:childTnLst>
                              <p:par>
                                <p:cTn id="44" presetID="50" presetClass="entr" presetSubtype="0" decel="100000" fill="hold" grpId="0" nodeType="afterEffect">
                                  <p:stCondLst>
                                    <p:cond delay="0"/>
                                  </p:stCondLst>
                                  <p:childTnLst>
                                    <p:set>
                                      <p:cBhvr>
                                        <p:cTn id="45" dur="1" fill="hold">
                                          <p:stCondLst>
                                            <p:cond delay="0"/>
                                          </p:stCondLst>
                                        </p:cTn>
                                        <p:tgtEl>
                                          <p:spTgt spid="190474"/>
                                        </p:tgtEl>
                                        <p:attrNameLst>
                                          <p:attrName>style.visibility</p:attrName>
                                        </p:attrNameLst>
                                      </p:cBhvr>
                                      <p:to>
                                        <p:strVal val="visible"/>
                                      </p:to>
                                    </p:set>
                                    <p:anim calcmode="lin" valueType="num">
                                      <p:cBhvr>
                                        <p:cTn id="46" dur="1000" fill="hold"/>
                                        <p:tgtEl>
                                          <p:spTgt spid="190474"/>
                                        </p:tgtEl>
                                        <p:attrNameLst>
                                          <p:attrName>ppt_w</p:attrName>
                                        </p:attrNameLst>
                                      </p:cBhvr>
                                      <p:tavLst>
                                        <p:tav tm="0">
                                          <p:val>
                                            <p:strVal val="#ppt_w+.3"/>
                                          </p:val>
                                        </p:tav>
                                        <p:tav tm="100000">
                                          <p:val>
                                            <p:strVal val="#ppt_w"/>
                                          </p:val>
                                        </p:tav>
                                      </p:tavLst>
                                    </p:anim>
                                    <p:anim calcmode="lin" valueType="num">
                                      <p:cBhvr>
                                        <p:cTn id="47" dur="1000" fill="hold"/>
                                        <p:tgtEl>
                                          <p:spTgt spid="190474"/>
                                        </p:tgtEl>
                                        <p:attrNameLst>
                                          <p:attrName>ppt_h</p:attrName>
                                        </p:attrNameLst>
                                      </p:cBhvr>
                                      <p:tavLst>
                                        <p:tav tm="0">
                                          <p:val>
                                            <p:strVal val="#ppt_h"/>
                                          </p:val>
                                        </p:tav>
                                        <p:tav tm="100000">
                                          <p:val>
                                            <p:strVal val="#ppt_h"/>
                                          </p:val>
                                        </p:tav>
                                      </p:tavLst>
                                    </p:anim>
                                    <p:animEffect transition="in" filter="fade">
                                      <p:cBhvr>
                                        <p:cTn id="48" dur="1000"/>
                                        <p:tgtEl>
                                          <p:spTgt spid="190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70" grpId="0" animBg="1"/>
      <p:bldP spid="190470" grpId="1" animBg="1"/>
      <p:bldP spid="19047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AutoShape 2"/>
          <p:cNvSpPr>
            <a:spLocks noGrp="1" noChangeArrowheads="1"/>
          </p:cNvSpPr>
          <p:nvPr>
            <p:ph type="title"/>
          </p:nvPr>
        </p:nvSpPr>
        <p:spPr>
          <a:xfrm>
            <a:off x="0" y="228600"/>
            <a:ext cx="4570413" cy="841375"/>
          </a:xfrm>
          <a:ln w="28575"/>
        </p:spPr>
        <p:txBody>
          <a:bodyPr/>
          <a:lstStyle/>
          <a:p>
            <a:r>
              <a:rPr lang="en-US" sz="4400"/>
              <a:t>Practice 2</a:t>
            </a:r>
          </a:p>
        </p:txBody>
      </p:sp>
      <p:sp>
        <p:nvSpPr>
          <p:cNvPr id="197635" name="Text Box 3"/>
          <p:cNvSpPr txBox="1">
            <a:spLocks noChangeArrowheads="1"/>
          </p:cNvSpPr>
          <p:nvPr/>
        </p:nvSpPr>
        <p:spPr bwMode="auto">
          <a:xfrm>
            <a:off x="4648200" y="228600"/>
            <a:ext cx="4495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400" i="1">
                <a:solidFill>
                  <a:schemeClr val="tx1"/>
                </a:solidFill>
              </a:rPr>
              <a:t>Make these imperatives negative.</a:t>
            </a:r>
          </a:p>
        </p:txBody>
      </p:sp>
      <p:sp>
        <p:nvSpPr>
          <p:cNvPr id="197636" name="Text Box 4"/>
          <p:cNvSpPr txBox="1">
            <a:spLocks noChangeArrowheads="1"/>
          </p:cNvSpPr>
          <p:nvPr/>
        </p:nvSpPr>
        <p:spPr bwMode="auto">
          <a:xfrm>
            <a:off x="5486400" y="1676400"/>
            <a:ext cx="2819400" cy="519113"/>
          </a:xfrm>
          <a:prstGeom prst="rect">
            <a:avLst/>
          </a:prstGeom>
          <a:solidFill>
            <a:srgbClr val="FFECB5"/>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800">
                <a:solidFill>
                  <a:schemeClr val="tx1"/>
                </a:solidFill>
              </a:rPr>
              <a:t>Don’t</a:t>
            </a:r>
            <a:r>
              <a:rPr lang="en-US" sz="2800" b="0">
                <a:solidFill>
                  <a:schemeClr val="tx1"/>
                </a:solidFill>
              </a:rPr>
              <a:t> park here.</a:t>
            </a:r>
          </a:p>
        </p:txBody>
      </p:sp>
      <p:sp>
        <p:nvSpPr>
          <p:cNvPr id="197637" name="Text Box 5"/>
          <p:cNvSpPr txBox="1">
            <a:spLocks noChangeArrowheads="1"/>
          </p:cNvSpPr>
          <p:nvPr/>
        </p:nvSpPr>
        <p:spPr bwMode="auto">
          <a:xfrm>
            <a:off x="4419600" y="3211513"/>
            <a:ext cx="4572000" cy="519112"/>
          </a:xfrm>
          <a:prstGeom prst="rect">
            <a:avLst/>
          </a:prstGeom>
          <a:solidFill>
            <a:srgbClr val="FFECB5"/>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800" b="0">
                <a:solidFill>
                  <a:schemeClr val="tx1"/>
                </a:solidFill>
              </a:rPr>
              <a:t>1.</a:t>
            </a:r>
            <a:r>
              <a:rPr lang="en-US" sz="2800">
                <a:solidFill>
                  <a:schemeClr val="tx1"/>
                </a:solidFill>
              </a:rPr>
              <a:t> Don’t</a:t>
            </a:r>
            <a:r>
              <a:rPr lang="en-US" sz="2800" b="0">
                <a:solidFill>
                  <a:schemeClr val="tx1"/>
                </a:solidFill>
              </a:rPr>
              <a:t> stop.</a:t>
            </a:r>
          </a:p>
        </p:txBody>
      </p:sp>
      <p:sp>
        <p:nvSpPr>
          <p:cNvPr id="197640" name="Text Box 8"/>
          <p:cNvSpPr txBox="1">
            <a:spLocks noChangeArrowheads="1"/>
          </p:cNvSpPr>
          <p:nvPr/>
        </p:nvSpPr>
        <p:spPr bwMode="auto">
          <a:xfrm>
            <a:off x="609600" y="1676400"/>
            <a:ext cx="4114800" cy="519113"/>
          </a:xfrm>
          <a:prstGeom prst="rect">
            <a:avLst/>
          </a:prstGeom>
          <a:solidFill>
            <a:srgbClr val="FFECB5"/>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800" i="1">
                <a:solidFill>
                  <a:schemeClr val="tx1"/>
                </a:solidFill>
              </a:rPr>
              <a:t>Example:</a:t>
            </a:r>
            <a:r>
              <a:rPr lang="en-US" sz="2800" b="0">
                <a:solidFill>
                  <a:schemeClr val="tx1"/>
                </a:solidFill>
              </a:rPr>
              <a:t> Park here.</a:t>
            </a:r>
          </a:p>
        </p:txBody>
      </p:sp>
      <p:sp>
        <p:nvSpPr>
          <p:cNvPr id="197641" name="Text Box 9"/>
          <p:cNvSpPr txBox="1">
            <a:spLocks noChangeArrowheads="1"/>
          </p:cNvSpPr>
          <p:nvPr/>
        </p:nvSpPr>
        <p:spPr bwMode="auto">
          <a:xfrm>
            <a:off x="533400" y="3211513"/>
            <a:ext cx="3657600" cy="519112"/>
          </a:xfrm>
          <a:prstGeom prst="rect">
            <a:avLst/>
          </a:prstGeom>
          <a:solidFill>
            <a:srgbClr val="FFECB5"/>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800" b="0">
                <a:solidFill>
                  <a:schemeClr val="tx1"/>
                </a:solidFill>
              </a:rPr>
              <a:t>1. Stop.</a:t>
            </a:r>
          </a:p>
        </p:txBody>
      </p:sp>
      <p:sp>
        <p:nvSpPr>
          <p:cNvPr id="197642" name="Text Box 10"/>
          <p:cNvSpPr txBox="1">
            <a:spLocks noChangeArrowheads="1"/>
          </p:cNvSpPr>
          <p:nvPr/>
        </p:nvSpPr>
        <p:spPr bwMode="auto">
          <a:xfrm>
            <a:off x="533400" y="4124325"/>
            <a:ext cx="3657600" cy="519113"/>
          </a:xfrm>
          <a:prstGeom prst="rect">
            <a:avLst/>
          </a:prstGeom>
          <a:solidFill>
            <a:srgbClr val="FFECB5"/>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800" b="0">
                <a:solidFill>
                  <a:schemeClr val="tx1"/>
                </a:solidFill>
              </a:rPr>
              <a:t>2. Pass on the left.</a:t>
            </a:r>
          </a:p>
        </p:txBody>
      </p:sp>
      <p:sp>
        <p:nvSpPr>
          <p:cNvPr id="197643" name="Text Box 11"/>
          <p:cNvSpPr txBox="1">
            <a:spLocks noChangeArrowheads="1"/>
          </p:cNvSpPr>
          <p:nvPr/>
        </p:nvSpPr>
        <p:spPr bwMode="auto">
          <a:xfrm>
            <a:off x="533400" y="5038725"/>
            <a:ext cx="3657600" cy="519113"/>
          </a:xfrm>
          <a:prstGeom prst="rect">
            <a:avLst/>
          </a:prstGeom>
          <a:solidFill>
            <a:srgbClr val="FFECB5"/>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800" b="0">
                <a:solidFill>
                  <a:schemeClr val="tx1"/>
                </a:solidFill>
              </a:rPr>
              <a:t>3.Turn on your lights.</a:t>
            </a:r>
          </a:p>
        </p:txBody>
      </p:sp>
      <p:sp>
        <p:nvSpPr>
          <p:cNvPr id="197644" name="Text Box 12"/>
          <p:cNvSpPr txBox="1">
            <a:spLocks noChangeArrowheads="1"/>
          </p:cNvSpPr>
          <p:nvPr/>
        </p:nvSpPr>
        <p:spPr bwMode="auto">
          <a:xfrm>
            <a:off x="533400" y="5953125"/>
            <a:ext cx="3657600" cy="519113"/>
          </a:xfrm>
          <a:prstGeom prst="rect">
            <a:avLst/>
          </a:prstGeom>
          <a:solidFill>
            <a:srgbClr val="FFECB5"/>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800" b="0">
                <a:solidFill>
                  <a:schemeClr val="tx1"/>
                </a:solidFill>
              </a:rPr>
              <a:t>4. Exit here.</a:t>
            </a:r>
          </a:p>
        </p:txBody>
      </p:sp>
      <p:sp>
        <p:nvSpPr>
          <p:cNvPr id="197645" name="Text Box 13"/>
          <p:cNvSpPr txBox="1">
            <a:spLocks noChangeArrowheads="1"/>
          </p:cNvSpPr>
          <p:nvPr/>
        </p:nvSpPr>
        <p:spPr bwMode="auto">
          <a:xfrm>
            <a:off x="4419600" y="4124325"/>
            <a:ext cx="4572000" cy="519113"/>
          </a:xfrm>
          <a:prstGeom prst="rect">
            <a:avLst/>
          </a:prstGeom>
          <a:solidFill>
            <a:srgbClr val="FFECB5"/>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800" b="0">
                <a:solidFill>
                  <a:schemeClr val="tx1"/>
                </a:solidFill>
              </a:rPr>
              <a:t>2.</a:t>
            </a:r>
            <a:r>
              <a:rPr lang="en-US" sz="2800">
                <a:solidFill>
                  <a:schemeClr val="tx1"/>
                </a:solidFill>
              </a:rPr>
              <a:t> Don’t</a:t>
            </a:r>
            <a:r>
              <a:rPr lang="en-US" sz="2800" b="0">
                <a:solidFill>
                  <a:schemeClr val="tx1"/>
                </a:solidFill>
              </a:rPr>
              <a:t> pass on the left.</a:t>
            </a:r>
          </a:p>
        </p:txBody>
      </p:sp>
      <p:sp>
        <p:nvSpPr>
          <p:cNvPr id="197646" name="Text Box 14"/>
          <p:cNvSpPr txBox="1">
            <a:spLocks noChangeArrowheads="1"/>
          </p:cNvSpPr>
          <p:nvPr/>
        </p:nvSpPr>
        <p:spPr bwMode="auto">
          <a:xfrm>
            <a:off x="4419600" y="5038725"/>
            <a:ext cx="4572000" cy="519113"/>
          </a:xfrm>
          <a:prstGeom prst="rect">
            <a:avLst/>
          </a:prstGeom>
          <a:solidFill>
            <a:srgbClr val="FFECB5"/>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800" b="0">
                <a:solidFill>
                  <a:schemeClr val="tx1"/>
                </a:solidFill>
              </a:rPr>
              <a:t>3.</a:t>
            </a:r>
            <a:r>
              <a:rPr lang="en-US" sz="2800">
                <a:solidFill>
                  <a:schemeClr val="tx1"/>
                </a:solidFill>
              </a:rPr>
              <a:t> Don’t</a:t>
            </a:r>
            <a:r>
              <a:rPr lang="en-US" sz="2800" b="0">
                <a:solidFill>
                  <a:schemeClr val="tx1"/>
                </a:solidFill>
              </a:rPr>
              <a:t> turn on your lights.</a:t>
            </a:r>
          </a:p>
        </p:txBody>
      </p:sp>
      <p:sp>
        <p:nvSpPr>
          <p:cNvPr id="197647" name="Text Box 15"/>
          <p:cNvSpPr txBox="1">
            <a:spLocks noChangeArrowheads="1"/>
          </p:cNvSpPr>
          <p:nvPr/>
        </p:nvSpPr>
        <p:spPr bwMode="auto">
          <a:xfrm>
            <a:off x="4419600" y="5953125"/>
            <a:ext cx="4572000" cy="519113"/>
          </a:xfrm>
          <a:prstGeom prst="rect">
            <a:avLst/>
          </a:prstGeom>
          <a:solidFill>
            <a:srgbClr val="FFECB5"/>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800" b="0">
                <a:solidFill>
                  <a:schemeClr val="tx1"/>
                </a:solidFill>
              </a:rPr>
              <a:t>4.</a:t>
            </a:r>
            <a:r>
              <a:rPr lang="en-US" sz="2800">
                <a:solidFill>
                  <a:schemeClr val="tx1"/>
                </a:solidFill>
              </a:rPr>
              <a:t> Don’t</a:t>
            </a:r>
            <a:r>
              <a:rPr lang="en-US" sz="2800" b="0">
                <a:solidFill>
                  <a:schemeClr val="tx1"/>
                </a:solidFill>
              </a:rPr>
              <a:t> exit here.</a:t>
            </a:r>
          </a:p>
        </p:txBody>
      </p:sp>
      <p:pic>
        <p:nvPicPr>
          <p:cNvPr id="197651" name="Picture 19" descr="2189830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84700" y="2590800"/>
            <a:ext cx="4559300" cy="36179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97640"/>
                                        </p:tgtEl>
                                        <p:attrNameLst>
                                          <p:attrName>style.visibility</p:attrName>
                                        </p:attrNameLst>
                                      </p:cBhvr>
                                      <p:to>
                                        <p:strVal val="visible"/>
                                      </p:to>
                                    </p:set>
                                    <p:anim calcmode="lin" valueType="num">
                                      <p:cBhvr>
                                        <p:cTn id="7" dur="500" fill="hold"/>
                                        <p:tgtEl>
                                          <p:spTgt spid="197640"/>
                                        </p:tgtEl>
                                        <p:attrNameLst>
                                          <p:attrName>ppt_w</p:attrName>
                                        </p:attrNameLst>
                                      </p:cBhvr>
                                      <p:tavLst>
                                        <p:tav tm="0">
                                          <p:val>
                                            <p:strVal val="#ppt_w*0.70"/>
                                          </p:val>
                                        </p:tav>
                                        <p:tav tm="100000">
                                          <p:val>
                                            <p:strVal val="#ppt_w"/>
                                          </p:val>
                                        </p:tav>
                                      </p:tavLst>
                                    </p:anim>
                                    <p:anim calcmode="lin" valueType="num">
                                      <p:cBhvr>
                                        <p:cTn id="8" dur="500" fill="hold"/>
                                        <p:tgtEl>
                                          <p:spTgt spid="197640"/>
                                        </p:tgtEl>
                                        <p:attrNameLst>
                                          <p:attrName>ppt_h</p:attrName>
                                        </p:attrNameLst>
                                      </p:cBhvr>
                                      <p:tavLst>
                                        <p:tav tm="0">
                                          <p:val>
                                            <p:strVal val="#ppt_h"/>
                                          </p:val>
                                        </p:tav>
                                        <p:tav tm="100000">
                                          <p:val>
                                            <p:strVal val="#ppt_h"/>
                                          </p:val>
                                        </p:tav>
                                      </p:tavLst>
                                    </p:anim>
                                    <p:animEffect transition="in" filter="fade">
                                      <p:cBhvr>
                                        <p:cTn id="9" dur="500"/>
                                        <p:tgtEl>
                                          <p:spTgt spid="19764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97636"/>
                                        </p:tgtEl>
                                        <p:attrNameLst>
                                          <p:attrName>style.visibility</p:attrName>
                                        </p:attrNameLst>
                                      </p:cBhvr>
                                      <p:to>
                                        <p:strVal val="visible"/>
                                      </p:to>
                                    </p:set>
                                    <p:anim calcmode="lin" valueType="num">
                                      <p:cBhvr>
                                        <p:cTn id="14" dur="1000" fill="hold"/>
                                        <p:tgtEl>
                                          <p:spTgt spid="197636"/>
                                        </p:tgtEl>
                                        <p:attrNameLst>
                                          <p:attrName>ppt_w</p:attrName>
                                        </p:attrNameLst>
                                      </p:cBhvr>
                                      <p:tavLst>
                                        <p:tav tm="0">
                                          <p:val>
                                            <p:strVal val="#ppt_w*0.70"/>
                                          </p:val>
                                        </p:tav>
                                        <p:tav tm="100000">
                                          <p:val>
                                            <p:strVal val="#ppt_w"/>
                                          </p:val>
                                        </p:tav>
                                      </p:tavLst>
                                    </p:anim>
                                    <p:anim calcmode="lin" valueType="num">
                                      <p:cBhvr>
                                        <p:cTn id="15" dur="1000" fill="hold"/>
                                        <p:tgtEl>
                                          <p:spTgt spid="197636"/>
                                        </p:tgtEl>
                                        <p:attrNameLst>
                                          <p:attrName>ppt_h</p:attrName>
                                        </p:attrNameLst>
                                      </p:cBhvr>
                                      <p:tavLst>
                                        <p:tav tm="0">
                                          <p:val>
                                            <p:strVal val="#ppt_h"/>
                                          </p:val>
                                        </p:tav>
                                        <p:tav tm="100000">
                                          <p:val>
                                            <p:strVal val="#ppt_h"/>
                                          </p:val>
                                        </p:tav>
                                      </p:tavLst>
                                    </p:anim>
                                    <p:animEffect transition="in" filter="fade">
                                      <p:cBhvr>
                                        <p:cTn id="16" dur="1000"/>
                                        <p:tgtEl>
                                          <p:spTgt spid="197636"/>
                                        </p:tgtEl>
                                      </p:cBhvr>
                                    </p:animEffect>
                                  </p:childTnLst>
                                  <p:subTnLst>
                                    <p:audio>
                                      <p:cMediaNode>
                                        <p:cTn display="0" masterRel="sameClick">
                                          <p:stCondLst>
                                            <p:cond evt="begin" delay="0">
                                              <p:tn val="12"/>
                                            </p:cond>
                                          </p:stCondLst>
                                          <p:endCondLst>
                                            <p:cond evt="onStopAudio" delay="0">
                                              <p:tgtEl>
                                                <p:sldTgt/>
                                              </p:tgtEl>
                                            </p:cond>
                                          </p:endCondLst>
                                        </p:cTn>
                                        <p:tgtEl>
                                          <p:sndTgt r:embed="rId3" name="polwhstl.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xit" presetSubtype="0" fill="hold" nodeType="clickEffect">
                                  <p:stCondLst>
                                    <p:cond delay="0"/>
                                  </p:stCondLst>
                                  <p:childTnLst>
                                    <p:animEffect transition="out" filter="dissolve">
                                      <p:cBhvr>
                                        <p:cTn id="20" dur="500"/>
                                        <p:tgtEl>
                                          <p:spTgt spid="197651"/>
                                        </p:tgtEl>
                                      </p:cBhvr>
                                    </p:animEffect>
                                    <p:set>
                                      <p:cBhvr>
                                        <p:cTn id="21" dur="1" fill="hold">
                                          <p:stCondLst>
                                            <p:cond delay="499"/>
                                          </p:stCondLst>
                                        </p:cTn>
                                        <p:tgtEl>
                                          <p:spTgt spid="197651"/>
                                        </p:tgtEl>
                                        <p:attrNameLst>
                                          <p:attrName>style.visibility</p:attrName>
                                        </p:attrNameLst>
                                      </p:cBhvr>
                                      <p:to>
                                        <p:strVal val="hidden"/>
                                      </p:to>
                                    </p:set>
                                  </p:childTnLst>
                                </p:cTn>
                              </p:par>
                              <p:par>
                                <p:cTn id="22" presetID="55" presetClass="entr" presetSubtype="0" fill="hold" grpId="0" nodeType="withEffect">
                                  <p:stCondLst>
                                    <p:cond delay="0"/>
                                  </p:stCondLst>
                                  <p:childTnLst>
                                    <p:set>
                                      <p:cBhvr>
                                        <p:cTn id="23" dur="1" fill="hold">
                                          <p:stCondLst>
                                            <p:cond delay="0"/>
                                          </p:stCondLst>
                                        </p:cTn>
                                        <p:tgtEl>
                                          <p:spTgt spid="197641"/>
                                        </p:tgtEl>
                                        <p:attrNameLst>
                                          <p:attrName>style.visibility</p:attrName>
                                        </p:attrNameLst>
                                      </p:cBhvr>
                                      <p:to>
                                        <p:strVal val="visible"/>
                                      </p:to>
                                    </p:set>
                                    <p:anim calcmode="lin" valueType="num">
                                      <p:cBhvr>
                                        <p:cTn id="24" dur="1000" fill="hold"/>
                                        <p:tgtEl>
                                          <p:spTgt spid="197641"/>
                                        </p:tgtEl>
                                        <p:attrNameLst>
                                          <p:attrName>ppt_w</p:attrName>
                                        </p:attrNameLst>
                                      </p:cBhvr>
                                      <p:tavLst>
                                        <p:tav tm="0">
                                          <p:val>
                                            <p:strVal val="#ppt_w*0.70"/>
                                          </p:val>
                                        </p:tav>
                                        <p:tav tm="100000">
                                          <p:val>
                                            <p:strVal val="#ppt_w"/>
                                          </p:val>
                                        </p:tav>
                                      </p:tavLst>
                                    </p:anim>
                                    <p:anim calcmode="lin" valueType="num">
                                      <p:cBhvr>
                                        <p:cTn id="25" dur="1000" fill="hold"/>
                                        <p:tgtEl>
                                          <p:spTgt spid="197641"/>
                                        </p:tgtEl>
                                        <p:attrNameLst>
                                          <p:attrName>ppt_h</p:attrName>
                                        </p:attrNameLst>
                                      </p:cBhvr>
                                      <p:tavLst>
                                        <p:tav tm="0">
                                          <p:val>
                                            <p:strVal val="#ppt_h"/>
                                          </p:val>
                                        </p:tav>
                                        <p:tav tm="100000">
                                          <p:val>
                                            <p:strVal val="#ppt_h"/>
                                          </p:val>
                                        </p:tav>
                                      </p:tavLst>
                                    </p:anim>
                                    <p:animEffect transition="in" filter="fade">
                                      <p:cBhvr>
                                        <p:cTn id="26" dur="1000"/>
                                        <p:tgtEl>
                                          <p:spTgt spid="197641"/>
                                        </p:tgtEl>
                                      </p:cBhvr>
                                    </p:animEffect>
                                  </p:childTnLst>
                                </p:cTn>
                              </p:par>
                              <p:par>
                                <p:cTn id="27" presetID="55" presetClass="entr" presetSubtype="0" fill="hold" grpId="0" nodeType="withEffect">
                                  <p:stCondLst>
                                    <p:cond delay="0"/>
                                  </p:stCondLst>
                                  <p:childTnLst>
                                    <p:set>
                                      <p:cBhvr>
                                        <p:cTn id="28" dur="1" fill="hold">
                                          <p:stCondLst>
                                            <p:cond delay="0"/>
                                          </p:stCondLst>
                                        </p:cTn>
                                        <p:tgtEl>
                                          <p:spTgt spid="197642"/>
                                        </p:tgtEl>
                                        <p:attrNameLst>
                                          <p:attrName>style.visibility</p:attrName>
                                        </p:attrNameLst>
                                      </p:cBhvr>
                                      <p:to>
                                        <p:strVal val="visible"/>
                                      </p:to>
                                    </p:set>
                                    <p:anim calcmode="lin" valueType="num">
                                      <p:cBhvr>
                                        <p:cTn id="29" dur="1000" fill="hold"/>
                                        <p:tgtEl>
                                          <p:spTgt spid="197642"/>
                                        </p:tgtEl>
                                        <p:attrNameLst>
                                          <p:attrName>ppt_w</p:attrName>
                                        </p:attrNameLst>
                                      </p:cBhvr>
                                      <p:tavLst>
                                        <p:tav tm="0">
                                          <p:val>
                                            <p:strVal val="#ppt_w*0.70"/>
                                          </p:val>
                                        </p:tav>
                                        <p:tav tm="100000">
                                          <p:val>
                                            <p:strVal val="#ppt_w"/>
                                          </p:val>
                                        </p:tav>
                                      </p:tavLst>
                                    </p:anim>
                                    <p:anim calcmode="lin" valueType="num">
                                      <p:cBhvr>
                                        <p:cTn id="30" dur="1000" fill="hold"/>
                                        <p:tgtEl>
                                          <p:spTgt spid="197642"/>
                                        </p:tgtEl>
                                        <p:attrNameLst>
                                          <p:attrName>ppt_h</p:attrName>
                                        </p:attrNameLst>
                                      </p:cBhvr>
                                      <p:tavLst>
                                        <p:tav tm="0">
                                          <p:val>
                                            <p:strVal val="#ppt_h"/>
                                          </p:val>
                                        </p:tav>
                                        <p:tav tm="100000">
                                          <p:val>
                                            <p:strVal val="#ppt_h"/>
                                          </p:val>
                                        </p:tav>
                                      </p:tavLst>
                                    </p:anim>
                                    <p:animEffect transition="in" filter="fade">
                                      <p:cBhvr>
                                        <p:cTn id="31" dur="1000"/>
                                        <p:tgtEl>
                                          <p:spTgt spid="197642"/>
                                        </p:tgtEl>
                                      </p:cBhvr>
                                    </p:animEffect>
                                  </p:childTnLst>
                                </p:cTn>
                              </p:par>
                              <p:par>
                                <p:cTn id="32" presetID="55" presetClass="entr" presetSubtype="0" fill="hold" grpId="0" nodeType="withEffect">
                                  <p:stCondLst>
                                    <p:cond delay="0"/>
                                  </p:stCondLst>
                                  <p:childTnLst>
                                    <p:set>
                                      <p:cBhvr>
                                        <p:cTn id="33" dur="1" fill="hold">
                                          <p:stCondLst>
                                            <p:cond delay="0"/>
                                          </p:stCondLst>
                                        </p:cTn>
                                        <p:tgtEl>
                                          <p:spTgt spid="197643"/>
                                        </p:tgtEl>
                                        <p:attrNameLst>
                                          <p:attrName>style.visibility</p:attrName>
                                        </p:attrNameLst>
                                      </p:cBhvr>
                                      <p:to>
                                        <p:strVal val="visible"/>
                                      </p:to>
                                    </p:set>
                                    <p:anim calcmode="lin" valueType="num">
                                      <p:cBhvr>
                                        <p:cTn id="34" dur="1000" fill="hold"/>
                                        <p:tgtEl>
                                          <p:spTgt spid="197643"/>
                                        </p:tgtEl>
                                        <p:attrNameLst>
                                          <p:attrName>ppt_w</p:attrName>
                                        </p:attrNameLst>
                                      </p:cBhvr>
                                      <p:tavLst>
                                        <p:tav tm="0">
                                          <p:val>
                                            <p:strVal val="#ppt_w*0.70"/>
                                          </p:val>
                                        </p:tav>
                                        <p:tav tm="100000">
                                          <p:val>
                                            <p:strVal val="#ppt_w"/>
                                          </p:val>
                                        </p:tav>
                                      </p:tavLst>
                                    </p:anim>
                                    <p:anim calcmode="lin" valueType="num">
                                      <p:cBhvr>
                                        <p:cTn id="35" dur="1000" fill="hold"/>
                                        <p:tgtEl>
                                          <p:spTgt spid="197643"/>
                                        </p:tgtEl>
                                        <p:attrNameLst>
                                          <p:attrName>ppt_h</p:attrName>
                                        </p:attrNameLst>
                                      </p:cBhvr>
                                      <p:tavLst>
                                        <p:tav tm="0">
                                          <p:val>
                                            <p:strVal val="#ppt_h"/>
                                          </p:val>
                                        </p:tav>
                                        <p:tav tm="100000">
                                          <p:val>
                                            <p:strVal val="#ppt_h"/>
                                          </p:val>
                                        </p:tav>
                                      </p:tavLst>
                                    </p:anim>
                                    <p:animEffect transition="in" filter="fade">
                                      <p:cBhvr>
                                        <p:cTn id="36" dur="1000"/>
                                        <p:tgtEl>
                                          <p:spTgt spid="197643"/>
                                        </p:tgtEl>
                                      </p:cBhvr>
                                    </p:animEffect>
                                  </p:childTnLst>
                                </p:cTn>
                              </p:par>
                              <p:par>
                                <p:cTn id="37" presetID="55" presetClass="entr" presetSubtype="0" fill="hold" grpId="0" nodeType="withEffect">
                                  <p:stCondLst>
                                    <p:cond delay="0"/>
                                  </p:stCondLst>
                                  <p:childTnLst>
                                    <p:set>
                                      <p:cBhvr>
                                        <p:cTn id="38" dur="1" fill="hold">
                                          <p:stCondLst>
                                            <p:cond delay="0"/>
                                          </p:stCondLst>
                                        </p:cTn>
                                        <p:tgtEl>
                                          <p:spTgt spid="197644"/>
                                        </p:tgtEl>
                                        <p:attrNameLst>
                                          <p:attrName>style.visibility</p:attrName>
                                        </p:attrNameLst>
                                      </p:cBhvr>
                                      <p:to>
                                        <p:strVal val="visible"/>
                                      </p:to>
                                    </p:set>
                                    <p:anim calcmode="lin" valueType="num">
                                      <p:cBhvr>
                                        <p:cTn id="39" dur="1000" fill="hold"/>
                                        <p:tgtEl>
                                          <p:spTgt spid="197644"/>
                                        </p:tgtEl>
                                        <p:attrNameLst>
                                          <p:attrName>ppt_w</p:attrName>
                                        </p:attrNameLst>
                                      </p:cBhvr>
                                      <p:tavLst>
                                        <p:tav tm="0">
                                          <p:val>
                                            <p:strVal val="#ppt_w*0.70"/>
                                          </p:val>
                                        </p:tav>
                                        <p:tav tm="100000">
                                          <p:val>
                                            <p:strVal val="#ppt_w"/>
                                          </p:val>
                                        </p:tav>
                                      </p:tavLst>
                                    </p:anim>
                                    <p:anim calcmode="lin" valueType="num">
                                      <p:cBhvr>
                                        <p:cTn id="40" dur="1000" fill="hold"/>
                                        <p:tgtEl>
                                          <p:spTgt spid="197644"/>
                                        </p:tgtEl>
                                        <p:attrNameLst>
                                          <p:attrName>ppt_h</p:attrName>
                                        </p:attrNameLst>
                                      </p:cBhvr>
                                      <p:tavLst>
                                        <p:tav tm="0">
                                          <p:val>
                                            <p:strVal val="#ppt_h"/>
                                          </p:val>
                                        </p:tav>
                                        <p:tav tm="100000">
                                          <p:val>
                                            <p:strVal val="#ppt_h"/>
                                          </p:val>
                                        </p:tav>
                                      </p:tavLst>
                                    </p:anim>
                                    <p:animEffect transition="in" filter="fade">
                                      <p:cBhvr>
                                        <p:cTn id="41" dur="1000"/>
                                        <p:tgtEl>
                                          <p:spTgt spid="19764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5" presetClass="entr" presetSubtype="0" fill="hold" grpId="0" nodeType="clickEffect">
                                  <p:stCondLst>
                                    <p:cond delay="0"/>
                                  </p:stCondLst>
                                  <p:childTnLst>
                                    <p:set>
                                      <p:cBhvr>
                                        <p:cTn id="45" dur="1" fill="hold">
                                          <p:stCondLst>
                                            <p:cond delay="0"/>
                                          </p:stCondLst>
                                        </p:cTn>
                                        <p:tgtEl>
                                          <p:spTgt spid="197637"/>
                                        </p:tgtEl>
                                        <p:attrNameLst>
                                          <p:attrName>style.visibility</p:attrName>
                                        </p:attrNameLst>
                                      </p:cBhvr>
                                      <p:to>
                                        <p:strVal val="visible"/>
                                      </p:to>
                                    </p:set>
                                    <p:anim calcmode="lin" valueType="num">
                                      <p:cBhvr>
                                        <p:cTn id="46" dur="500" fill="hold"/>
                                        <p:tgtEl>
                                          <p:spTgt spid="197637"/>
                                        </p:tgtEl>
                                        <p:attrNameLst>
                                          <p:attrName>ppt_w</p:attrName>
                                        </p:attrNameLst>
                                      </p:cBhvr>
                                      <p:tavLst>
                                        <p:tav tm="0">
                                          <p:val>
                                            <p:strVal val="#ppt_w*0.70"/>
                                          </p:val>
                                        </p:tav>
                                        <p:tav tm="100000">
                                          <p:val>
                                            <p:strVal val="#ppt_w"/>
                                          </p:val>
                                        </p:tav>
                                      </p:tavLst>
                                    </p:anim>
                                    <p:anim calcmode="lin" valueType="num">
                                      <p:cBhvr>
                                        <p:cTn id="47" dur="500" fill="hold"/>
                                        <p:tgtEl>
                                          <p:spTgt spid="197637"/>
                                        </p:tgtEl>
                                        <p:attrNameLst>
                                          <p:attrName>ppt_h</p:attrName>
                                        </p:attrNameLst>
                                      </p:cBhvr>
                                      <p:tavLst>
                                        <p:tav tm="0">
                                          <p:val>
                                            <p:strVal val="#ppt_h"/>
                                          </p:val>
                                        </p:tav>
                                        <p:tav tm="100000">
                                          <p:val>
                                            <p:strVal val="#ppt_h"/>
                                          </p:val>
                                        </p:tav>
                                      </p:tavLst>
                                    </p:anim>
                                    <p:animEffect transition="in" filter="fade">
                                      <p:cBhvr>
                                        <p:cTn id="48" dur="500"/>
                                        <p:tgtEl>
                                          <p:spTgt spid="19763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55" presetClass="entr" presetSubtype="0" fill="hold" grpId="0" nodeType="clickEffect">
                                  <p:stCondLst>
                                    <p:cond delay="0"/>
                                  </p:stCondLst>
                                  <p:childTnLst>
                                    <p:set>
                                      <p:cBhvr>
                                        <p:cTn id="52" dur="1" fill="hold">
                                          <p:stCondLst>
                                            <p:cond delay="0"/>
                                          </p:stCondLst>
                                        </p:cTn>
                                        <p:tgtEl>
                                          <p:spTgt spid="197645"/>
                                        </p:tgtEl>
                                        <p:attrNameLst>
                                          <p:attrName>style.visibility</p:attrName>
                                        </p:attrNameLst>
                                      </p:cBhvr>
                                      <p:to>
                                        <p:strVal val="visible"/>
                                      </p:to>
                                    </p:set>
                                    <p:anim calcmode="lin" valueType="num">
                                      <p:cBhvr>
                                        <p:cTn id="53" dur="500" fill="hold"/>
                                        <p:tgtEl>
                                          <p:spTgt spid="197645"/>
                                        </p:tgtEl>
                                        <p:attrNameLst>
                                          <p:attrName>ppt_w</p:attrName>
                                        </p:attrNameLst>
                                      </p:cBhvr>
                                      <p:tavLst>
                                        <p:tav tm="0">
                                          <p:val>
                                            <p:strVal val="#ppt_w*0.70"/>
                                          </p:val>
                                        </p:tav>
                                        <p:tav tm="100000">
                                          <p:val>
                                            <p:strVal val="#ppt_w"/>
                                          </p:val>
                                        </p:tav>
                                      </p:tavLst>
                                    </p:anim>
                                    <p:anim calcmode="lin" valueType="num">
                                      <p:cBhvr>
                                        <p:cTn id="54" dur="500" fill="hold"/>
                                        <p:tgtEl>
                                          <p:spTgt spid="197645"/>
                                        </p:tgtEl>
                                        <p:attrNameLst>
                                          <p:attrName>ppt_h</p:attrName>
                                        </p:attrNameLst>
                                      </p:cBhvr>
                                      <p:tavLst>
                                        <p:tav tm="0">
                                          <p:val>
                                            <p:strVal val="#ppt_h"/>
                                          </p:val>
                                        </p:tav>
                                        <p:tav tm="100000">
                                          <p:val>
                                            <p:strVal val="#ppt_h"/>
                                          </p:val>
                                        </p:tav>
                                      </p:tavLst>
                                    </p:anim>
                                    <p:animEffect transition="in" filter="fade">
                                      <p:cBhvr>
                                        <p:cTn id="55" dur="500"/>
                                        <p:tgtEl>
                                          <p:spTgt spid="19764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55" presetClass="entr" presetSubtype="0" fill="hold" grpId="0" nodeType="clickEffect">
                                  <p:stCondLst>
                                    <p:cond delay="0"/>
                                  </p:stCondLst>
                                  <p:childTnLst>
                                    <p:set>
                                      <p:cBhvr>
                                        <p:cTn id="59" dur="1" fill="hold">
                                          <p:stCondLst>
                                            <p:cond delay="0"/>
                                          </p:stCondLst>
                                        </p:cTn>
                                        <p:tgtEl>
                                          <p:spTgt spid="197646"/>
                                        </p:tgtEl>
                                        <p:attrNameLst>
                                          <p:attrName>style.visibility</p:attrName>
                                        </p:attrNameLst>
                                      </p:cBhvr>
                                      <p:to>
                                        <p:strVal val="visible"/>
                                      </p:to>
                                    </p:set>
                                    <p:anim calcmode="lin" valueType="num">
                                      <p:cBhvr>
                                        <p:cTn id="60" dur="500" fill="hold"/>
                                        <p:tgtEl>
                                          <p:spTgt spid="197646"/>
                                        </p:tgtEl>
                                        <p:attrNameLst>
                                          <p:attrName>ppt_w</p:attrName>
                                        </p:attrNameLst>
                                      </p:cBhvr>
                                      <p:tavLst>
                                        <p:tav tm="0">
                                          <p:val>
                                            <p:strVal val="#ppt_w*0.70"/>
                                          </p:val>
                                        </p:tav>
                                        <p:tav tm="100000">
                                          <p:val>
                                            <p:strVal val="#ppt_w"/>
                                          </p:val>
                                        </p:tav>
                                      </p:tavLst>
                                    </p:anim>
                                    <p:anim calcmode="lin" valueType="num">
                                      <p:cBhvr>
                                        <p:cTn id="61" dur="500" fill="hold"/>
                                        <p:tgtEl>
                                          <p:spTgt spid="197646"/>
                                        </p:tgtEl>
                                        <p:attrNameLst>
                                          <p:attrName>ppt_h</p:attrName>
                                        </p:attrNameLst>
                                      </p:cBhvr>
                                      <p:tavLst>
                                        <p:tav tm="0">
                                          <p:val>
                                            <p:strVal val="#ppt_h"/>
                                          </p:val>
                                        </p:tav>
                                        <p:tav tm="100000">
                                          <p:val>
                                            <p:strVal val="#ppt_h"/>
                                          </p:val>
                                        </p:tav>
                                      </p:tavLst>
                                    </p:anim>
                                    <p:animEffect transition="in" filter="fade">
                                      <p:cBhvr>
                                        <p:cTn id="62" dur="500"/>
                                        <p:tgtEl>
                                          <p:spTgt spid="19764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55" presetClass="entr" presetSubtype="0" fill="hold" grpId="0" nodeType="clickEffect">
                                  <p:stCondLst>
                                    <p:cond delay="0"/>
                                  </p:stCondLst>
                                  <p:childTnLst>
                                    <p:set>
                                      <p:cBhvr>
                                        <p:cTn id="66" dur="1" fill="hold">
                                          <p:stCondLst>
                                            <p:cond delay="0"/>
                                          </p:stCondLst>
                                        </p:cTn>
                                        <p:tgtEl>
                                          <p:spTgt spid="197647"/>
                                        </p:tgtEl>
                                        <p:attrNameLst>
                                          <p:attrName>style.visibility</p:attrName>
                                        </p:attrNameLst>
                                      </p:cBhvr>
                                      <p:to>
                                        <p:strVal val="visible"/>
                                      </p:to>
                                    </p:set>
                                    <p:anim calcmode="lin" valueType="num">
                                      <p:cBhvr>
                                        <p:cTn id="67" dur="500" fill="hold"/>
                                        <p:tgtEl>
                                          <p:spTgt spid="197647"/>
                                        </p:tgtEl>
                                        <p:attrNameLst>
                                          <p:attrName>ppt_w</p:attrName>
                                        </p:attrNameLst>
                                      </p:cBhvr>
                                      <p:tavLst>
                                        <p:tav tm="0">
                                          <p:val>
                                            <p:strVal val="#ppt_w*0.70"/>
                                          </p:val>
                                        </p:tav>
                                        <p:tav tm="100000">
                                          <p:val>
                                            <p:strVal val="#ppt_w"/>
                                          </p:val>
                                        </p:tav>
                                      </p:tavLst>
                                    </p:anim>
                                    <p:anim calcmode="lin" valueType="num">
                                      <p:cBhvr>
                                        <p:cTn id="68" dur="500" fill="hold"/>
                                        <p:tgtEl>
                                          <p:spTgt spid="197647"/>
                                        </p:tgtEl>
                                        <p:attrNameLst>
                                          <p:attrName>ppt_h</p:attrName>
                                        </p:attrNameLst>
                                      </p:cBhvr>
                                      <p:tavLst>
                                        <p:tav tm="0">
                                          <p:val>
                                            <p:strVal val="#ppt_h"/>
                                          </p:val>
                                        </p:tav>
                                        <p:tav tm="100000">
                                          <p:val>
                                            <p:strVal val="#ppt_h"/>
                                          </p:val>
                                        </p:tav>
                                      </p:tavLst>
                                    </p:anim>
                                    <p:animEffect transition="in" filter="fade">
                                      <p:cBhvr>
                                        <p:cTn id="69" dur="500"/>
                                        <p:tgtEl>
                                          <p:spTgt spid="1976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6" grpId="0" animBg="1"/>
      <p:bldP spid="197637" grpId="0" animBg="1"/>
      <p:bldP spid="197640" grpId="0" animBg="1"/>
      <p:bldP spid="197641" grpId="0" animBg="1"/>
      <p:bldP spid="197642" grpId="0" animBg="1"/>
      <p:bldP spid="197643" grpId="0" animBg="1"/>
      <p:bldP spid="197644" grpId="0" animBg="1"/>
      <p:bldP spid="197645" grpId="0" animBg="1"/>
      <p:bldP spid="197646" grpId="0" animBg="1"/>
      <p:bldP spid="19764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7" name="Rectangle 9"/>
          <p:cNvSpPr>
            <a:spLocks noChangeArrowheads="1"/>
          </p:cNvSpPr>
          <p:nvPr/>
        </p:nvSpPr>
        <p:spPr bwMode="auto">
          <a:xfrm>
            <a:off x="1295400" y="1447800"/>
            <a:ext cx="7620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spcBef>
                <a:spcPct val="20000"/>
              </a:spcBef>
            </a:pPr>
            <a:r>
              <a:rPr lang="en-US" sz="2800" b="0">
                <a:solidFill>
                  <a:schemeClr val="tx1"/>
                </a:solidFill>
              </a:rPr>
              <a:t>	</a:t>
            </a:r>
            <a:r>
              <a:rPr lang="en-US" sz="2400" i="1">
                <a:solidFill>
                  <a:schemeClr val="tx1"/>
                </a:solidFill>
              </a:rPr>
              <a:t>Please</a:t>
            </a:r>
            <a:r>
              <a:rPr lang="en-US" sz="2400" b="0">
                <a:solidFill>
                  <a:schemeClr val="tx1"/>
                </a:solidFill>
              </a:rPr>
              <a:t> makes an imperative more </a:t>
            </a:r>
            <a:r>
              <a:rPr lang="en-US" sz="2400">
                <a:solidFill>
                  <a:schemeClr val="tx1"/>
                </a:solidFill>
              </a:rPr>
              <a:t>polite</a:t>
            </a:r>
            <a:r>
              <a:rPr lang="en-US" sz="2400" b="0">
                <a:solidFill>
                  <a:schemeClr val="tx1"/>
                </a:solidFill>
              </a:rPr>
              <a:t>. </a:t>
            </a:r>
            <a:r>
              <a:rPr lang="en-US" sz="2400" i="1">
                <a:solidFill>
                  <a:schemeClr val="tx1"/>
                </a:solidFill>
              </a:rPr>
              <a:t>Please</a:t>
            </a:r>
            <a:r>
              <a:rPr lang="en-US" sz="2400" b="0">
                <a:solidFill>
                  <a:schemeClr val="tx1"/>
                </a:solidFill>
              </a:rPr>
              <a:t> comes at the beginning or at the end of a sentence.</a:t>
            </a:r>
          </a:p>
        </p:txBody>
      </p:sp>
      <p:sp>
        <p:nvSpPr>
          <p:cNvPr id="191490" name="AutoShape 2"/>
          <p:cNvSpPr>
            <a:spLocks noGrp="1" noChangeArrowheads="1"/>
          </p:cNvSpPr>
          <p:nvPr>
            <p:ph type="title"/>
          </p:nvPr>
        </p:nvSpPr>
        <p:spPr>
          <a:ln w="28575"/>
        </p:spPr>
        <p:txBody>
          <a:bodyPr/>
          <a:lstStyle/>
          <a:p>
            <a:r>
              <a:rPr lang="en-US" sz="4400"/>
              <a:t>Please</a:t>
            </a:r>
          </a:p>
        </p:txBody>
      </p:sp>
      <p:pic>
        <p:nvPicPr>
          <p:cNvPr id="191493" name="Picture 5" descr="2097187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86600" y="3657600"/>
            <a:ext cx="1957388" cy="2847975"/>
          </a:xfrm>
          <a:prstGeom prst="rect">
            <a:avLst/>
          </a:prstGeom>
          <a:noFill/>
          <a:extLst>
            <a:ext uri="{909E8E84-426E-40DD-AFC4-6F175D3DCCD1}">
              <a14:hiddenFill xmlns:a14="http://schemas.microsoft.com/office/drawing/2010/main">
                <a:solidFill>
                  <a:srgbClr val="FFFFFF"/>
                </a:solidFill>
              </a14:hiddenFill>
            </a:ext>
          </a:extLst>
        </p:spPr>
      </p:pic>
      <p:sp>
        <p:nvSpPr>
          <p:cNvPr id="191494" name="AutoShape 6"/>
          <p:cNvSpPr>
            <a:spLocks noChangeArrowheads="1"/>
          </p:cNvSpPr>
          <p:nvPr/>
        </p:nvSpPr>
        <p:spPr bwMode="auto">
          <a:xfrm>
            <a:off x="3429000" y="2819400"/>
            <a:ext cx="3276600" cy="1066800"/>
          </a:xfrm>
          <a:prstGeom prst="wedgeRoundRectCallout">
            <a:avLst>
              <a:gd name="adj1" fmla="val 69380"/>
              <a:gd name="adj2" fmla="val 46579"/>
              <a:gd name="adj3" fmla="val 16667"/>
            </a:avLst>
          </a:prstGeom>
          <a:solidFill>
            <a:srgbClr val="FFECB5"/>
          </a:solidFill>
          <a:ln w="28575" algn="ctr">
            <a:solidFill>
              <a:schemeClr val="tx1"/>
            </a:solidFill>
            <a:miter lim="800000"/>
            <a:headEnd/>
            <a:tailEnd/>
          </a:ln>
          <a:effectLst>
            <a:outerShdw dist="35921" dir="2700000" algn="ctr" rotWithShape="0">
              <a:schemeClr val="bg2"/>
            </a:outerShdw>
          </a:effectLst>
        </p:spPr>
        <p:txBody>
          <a:bodyPr anchor="ctr"/>
          <a:lstStyle/>
          <a:p>
            <a:r>
              <a:rPr lang="en-US" sz="2800">
                <a:solidFill>
                  <a:srgbClr val="41478F"/>
                </a:solidFill>
              </a:rPr>
              <a:t>Please watch out</a:t>
            </a:r>
            <a:r>
              <a:rPr lang="en-US" sz="2800" i="1">
                <a:solidFill>
                  <a:srgbClr val="41478F"/>
                </a:solidFill>
              </a:rPr>
              <a:t> </a:t>
            </a:r>
            <a:r>
              <a:rPr lang="en-US" sz="2800" b="0">
                <a:solidFill>
                  <a:schemeClr val="tx1"/>
                </a:solidFill>
              </a:rPr>
              <a:t>for animals.</a:t>
            </a:r>
          </a:p>
        </p:txBody>
      </p:sp>
      <p:sp>
        <p:nvSpPr>
          <p:cNvPr id="191496" name="AutoShape 8"/>
          <p:cNvSpPr>
            <a:spLocks noChangeArrowheads="1"/>
          </p:cNvSpPr>
          <p:nvPr/>
        </p:nvSpPr>
        <p:spPr bwMode="auto">
          <a:xfrm>
            <a:off x="3352800" y="2819400"/>
            <a:ext cx="3276600" cy="1066800"/>
          </a:xfrm>
          <a:prstGeom prst="wedgeRoundRectCallout">
            <a:avLst>
              <a:gd name="adj1" fmla="val 71755"/>
              <a:gd name="adj2" fmla="val 58481"/>
              <a:gd name="adj3" fmla="val 16667"/>
            </a:avLst>
          </a:prstGeom>
          <a:solidFill>
            <a:srgbClr val="FFECB5"/>
          </a:solidFill>
          <a:ln w="28575" algn="ctr">
            <a:solidFill>
              <a:schemeClr val="tx1"/>
            </a:solidFill>
            <a:miter lim="800000"/>
            <a:headEnd/>
            <a:tailEnd/>
          </a:ln>
          <a:effectLst>
            <a:outerShdw dist="35921" dir="2700000" algn="ctr" rotWithShape="0">
              <a:schemeClr val="bg2"/>
            </a:outerShdw>
          </a:effectLst>
        </p:spPr>
        <p:txBody>
          <a:bodyPr anchor="ctr"/>
          <a:lstStyle/>
          <a:p>
            <a:r>
              <a:rPr lang="en-US" sz="2800">
                <a:solidFill>
                  <a:srgbClr val="41478F"/>
                </a:solidFill>
              </a:rPr>
              <a:t>Watch out</a:t>
            </a:r>
            <a:r>
              <a:rPr lang="en-US" sz="2800" i="1">
                <a:solidFill>
                  <a:srgbClr val="41478F"/>
                </a:solidFill>
              </a:rPr>
              <a:t> </a:t>
            </a:r>
            <a:r>
              <a:rPr lang="en-US" sz="2800" b="0">
                <a:solidFill>
                  <a:schemeClr val="tx1"/>
                </a:solidFill>
              </a:rPr>
              <a:t>for animals, </a:t>
            </a:r>
            <a:r>
              <a:rPr lang="en-US" sz="2800">
                <a:solidFill>
                  <a:srgbClr val="41478F"/>
                </a:solidFill>
              </a:rPr>
              <a:t>please</a:t>
            </a:r>
            <a:r>
              <a:rPr lang="en-US" sz="2800" b="0">
                <a:solidFill>
                  <a:schemeClr val="tx1"/>
                </a:solidFill>
              </a:rPr>
              <a:t>.</a:t>
            </a:r>
          </a:p>
        </p:txBody>
      </p:sp>
      <p:pic>
        <p:nvPicPr>
          <p:cNvPr id="191498" name="Picture 10" descr="2203023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81400" y="4038600"/>
            <a:ext cx="2932113" cy="2674938"/>
          </a:xfrm>
          <a:prstGeom prst="rect">
            <a:avLst/>
          </a:prstGeom>
          <a:noFill/>
          <a:extLst>
            <a:ext uri="{909E8E84-426E-40DD-AFC4-6F175D3DCCD1}">
              <a14:hiddenFill xmlns:a14="http://schemas.microsoft.com/office/drawing/2010/main">
                <a:solidFill>
                  <a:srgbClr val="FFFFFF"/>
                </a:solidFill>
              </a14:hiddenFill>
            </a:ext>
          </a:extLst>
        </p:spPr>
      </p:pic>
      <p:pic>
        <p:nvPicPr>
          <p:cNvPr id="191499" name="Picture 11" descr="2053753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200" y="3429000"/>
            <a:ext cx="2743200" cy="2627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1493"/>
                                        </p:tgtEl>
                                        <p:attrNameLst>
                                          <p:attrName>style.visibility</p:attrName>
                                        </p:attrNameLst>
                                      </p:cBhvr>
                                      <p:to>
                                        <p:strVal val="visible"/>
                                      </p:to>
                                    </p:set>
                                  </p:childTnLst>
                                </p:cTn>
                              </p:par>
                              <p:par>
                                <p:cTn id="7" presetID="50" presetClass="entr" presetSubtype="0" decel="100000" fill="hold" grpId="0" nodeType="withEffect">
                                  <p:stCondLst>
                                    <p:cond delay="0"/>
                                  </p:stCondLst>
                                  <p:childTnLst>
                                    <p:set>
                                      <p:cBhvr>
                                        <p:cTn id="8" dur="1" fill="hold">
                                          <p:stCondLst>
                                            <p:cond delay="0"/>
                                          </p:stCondLst>
                                        </p:cTn>
                                        <p:tgtEl>
                                          <p:spTgt spid="191494"/>
                                        </p:tgtEl>
                                        <p:attrNameLst>
                                          <p:attrName>style.visibility</p:attrName>
                                        </p:attrNameLst>
                                      </p:cBhvr>
                                      <p:to>
                                        <p:strVal val="visible"/>
                                      </p:to>
                                    </p:set>
                                    <p:anim calcmode="lin" valueType="num">
                                      <p:cBhvr>
                                        <p:cTn id="9" dur="1000" fill="hold"/>
                                        <p:tgtEl>
                                          <p:spTgt spid="191494"/>
                                        </p:tgtEl>
                                        <p:attrNameLst>
                                          <p:attrName>ppt_w</p:attrName>
                                        </p:attrNameLst>
                                      </p:cBhvr>
                                      <p:tavLst>
                                        <p:tav tm="0">
                                          <p:val>
                                            <p:strVal val="#ppt_w+.3"/>
                                          </p:val>
                                        </p:tav>
                                        <p:tav tm="100000">
                                          <p:val>
                                            <p:strVal val="#ppt_w"/>
                                          </p:val>
                                        </p:tav>
                                      </p:tavLst>
                                    </p:anim>
                                    <p:anim calcmode="lin" valueType="num">
                                      <p:cBhvr>
                                        <p:cTn id="10" dur="1000" fill="hold"/>
                                        <p:tgtEl>
                                          <p:spTgt spid="191494"/>
                                        </p:tgtEl>
                                        <p:attrNameLst>
                                          <p:attrName>ppt_h</p:attrName>
                                        </p:attrNameLst>
                                      </p:cBhvr>
                                      <p:tavLst>
                                        <p:tav tm="0">
                                          <p:val>
                                            <p:strVal val="#ppt_h"/>
                                          </p:val>
                                        </p:tav>
                                        <p:tav tm="100000">
                                          <p:val>
                                            <p:strVal val="#ppt_h"/>
                                          </p:val>
                                        </p:tav>
                                      </p:tavLst>
                                    </p:anim>
                                    <p:animEffect transition="in" filter="fade">
                                      <p:cBhvr>
                                        <p:cTn id="11" dur="1000"/>
                                        <p:tgtEl>
                                          <p:spTgt spid="19149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xit" presetSubtype="0" fill="hold" grpId="1" nodeType="clickEffect">
                                  <p:stCondLst>
                                    <p:cond delay="0"/>
                                  </p:stCondLst>
                                  <p:childTnLst>
                                    <p:animEffect transition="out" filter="dissolve">
                                      <p:cBhvr>
                                        <p:cTn id="15" dur="500"/>
                                        <p:tgtEl>
                                          <p:spTgt spid="191494"/>
                                        </p:tgtEl>
                                      </p:cBhvr>
                                    </p:animEffect>
                                    <p:set>
                                      <p:cBhvr>
                                        <p:cTn id="16" dur="1" fill="hold">
                                          <p:stCondLst>
                                            <p:cond delay="499"/>
                                          </p:stCondLst>
                                        </p:cTn>
                                        <p:tgtEl>
                                          <p:spTgt spid="191494"/>
                                        </p:tgtEl>
                                        <p:attrNameLst>
                                          <p:attrName>style.visibility</p:attrName>
                                        </p:attrNameLst>
                                      </p:cBhvr>
                                      <p:to>
                                        <p:strVal val="hidden"/>
                                      </p:to>
                                    </p:set>
                                  </p:childTnLst>
                                </p:cTn>
                              </p:par>
                              <p:par>
                                <p:cTn id="17" presetID="50" presetClass="entr" presetSubtype="0" decel="100000" fill="hold" grpId="0" nodeType="withEffect">
                                  <p:stCondLst>
                                    <p:cond delay="0"/>
                                  </p:stCondLst>
                                  <p:childTnLst>
                                    <p:set>
                                      <p:cBhvr>
                                        <p:cTn id="18" dur="1" fill="hold">
                                          <p:stCondLst>
                                            <p:cond delay="0"/>
                                          </p:stCondLst>
                                        </p:cTn>
                                        <p:tgtEl>
                                          <p:spTgt spid="191496"/>
                                        </p:tgtEl>
                                        <p:attrNameLst>
                                          <p:attrName>style.visibility</p:attrName>
                                        </p:attrNameLst>
                                      </p:cBhvr>
                                      <p:to>
                                        <p:strVal val="visible"/>
                                      </p:to>
                                    </p:set>
                                    <p:anim calcmode="lin" valueType="num">
                                      <p:cBhvr>
                                        <p:cTn id="19" dur="1000" fill="hold"/>
                                        <p:tgtEl>
                                          <p:spTgt spid="191496"/>
                                        </p:tgtEl>
                                        <p:attrNameLst>
                                          <p:attrName>ppt_w</p:attrName>
                                        </p:attrNameLst>
                                      </p:cBhvr>
                                      <p:tavLst>
                                        <p:tav tm="0">
                                          <p:val>
                                            <p:strVal val="#ppt_w+.3"/>
                                          </p:val>
                                        </p:tav>
                                        <p:tav tm="100000">
                                          <p:val>
                                            <p:strVal val="#ppt_w"/>
                                          </p:val>
                                        </p:tav>
                                      </p:tavLst>
                                    </p:anim>
                                    <p:anim calcmode="lin" valueType="num">
                                      <p:cBhvr>
                                        <p:cTn id="20" dur="1000" fill="hold"/>
                                        <p:tgtEl>
                                          <p:spTgt spid="191496"/>
                                        </p:tgtEl>
                                        <p:attrNameLst>
                                          <p:attrName>ppt_h</p:attrName>
                                        </p:attrNameLst>
                                      </p:cBhvr>
                                      <p:tavLst>
                                        <p:tav tm="0">
                                          <p:val>
                                            <p:strVal val="#ppt_h"/>
                                          </p:val>
                                        </p:tav>
                                        <p:tav tm="100000">
                                          <p:val>
                                            <p:strVal val="#ppt_h"/>
                                          </p:val>
                                        </p:tav>
                                      </p:tavLst>
                                    </p:anim>
                                    <p:animEffect transition="in" filter="fade">
                                      <p:cBhvr>
                                        <p:cTn id="21" dur="1000"/>
                                        <p:tgtEl>
                                          <p:spTgt spid="191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4" grpId="0" animBg="1"/>
      <p:bldP spid="191494" grpId="1" animBg="1"/>
      <p:bldP spid="19149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0237" name="Picture 13" descr="72353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057400"/>
            <a:ext cx="3314700" cy="44196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80226" name="AutoShape 2"/>
          <p:cNvSpPr>
            <a:spLocks noGrp="1" noChangeArrowheads="1"/>
          </p:cNvSpPr>
          <p:nvPr>
            <p:ph type="title"/>
          </p:nvPr>
        </p:nvSpPr>
        <p:spPr>
          <a:ln w="28575"/>
        </p:spPr>
        <p:txBody>
          <a:bodyPr/>
          <a:lstStyle/>
          <a:p>
            <a:r>
              <a:rPr lang="en-US" sz="4400"/>
              <a:t>Practice 3A</a:t>
            </a:r>
          </a:p>
        </p:txBody>
      </p:sp>
      <p:sp>
        <p:nvSpPr>
          <p:cNvPr id="180228" name="Text Box 4"/>
          <p:cNvSpPr txBox="1">
            <a:spLocks noChangeArrowheads="1"/>
          </p:cNvSpPr>
          <p:nvPr/>
        </p:nvSpPr>
        <p:spPr bwMode="auto">
          <a:xfrm>
            <a:off x="4648200" y="228600"/>
            <a:ext cx="4495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400" i="1">
                <a:solidFill>
                  <a:schemeClr val="tx1"/>
                </a:solidFill>
              </a:rPr>
              <a:t>Look at the signs. Make instructions with imperatives.</a:t>
            </a:r>
          </a:p>
        </p:txBody>
      </p:sp>
      <p:sp>
        <p:nvSpPr>
          <p:cNvPr id="180232" name="Text Box 8"/>
          <p:cNvSpPr txBox="1">
            <a:spLocks noChangeArrowheads="1"/>
          </p:cNvSpPr>
          <p:nvPr/>
        </p:nvSpPr>
        <p:spPr bwMode="auto">
          <a:xfrm>
            <a:off x="5486400" y="2362200"/>
            <a:ext cx="1371600" cy="519113"/>
          </a:xfrm>
          <a:prstGeom prst="rect">
            <a:avLst/>
          </a:prstGeom>
          <a:solidFill>
            <a:srgbClr val="FFECB5"/>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800" b="0">
                <a:solidFill>
                  <a:schemeClr val="tx1"/>
                </a:solidFill>
              </a:rPr>
              <a:t>1. Go.</a:t>
            </a:r>
          </a:p>
        </p:txBody>
      </p:sp>
      <p:pic>
        <p:nvPicPr>
          <p:cNvPr id="180233" name="Picture 9" descr="191873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1200" y="4419600"/>
            <a:ext cx="2921000" cy="1946275"/>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80234" name="Text Box 10"/>
          <p:cNvSpPr txBox="1">
            <a:spLocks noChangeArrowheads="1"/>
          </p:cNvSpPr>
          <p:nvPr/>
        </p:nvSpPr>
        <p:spPr bwMode="auto">
          <a:xfrm>
            <a:off x="5486400" y="5105400"/>
            <a:ext cx="1752600" cy="519113"/>
          </a:xfrm>
          <a:prstGeom prst="rect">
            <a:avLst/>
          </a:prstGeom>
          <a:solidFill>
            <a:srgbClr val="FFECB5"/>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800" b="0">
                <a:solidFill>
                  <a:schemeClr val="tx1"/>
                </a:solidFill>
              </a:rPr>
              <a:t>2. Walk.</a:t>
            </a:r>
          </a:p>
        </p:txBody>
      </p:sp>
      <p:sp>
        <p:nvSpPr>
          <p:cNvPr id="180236" name="Text Box 12"/>
          <p:cNvSpPr txBox="1">
            <a:spLocks noChangeArrowheads="1"/>
          </p:cNvSpPr>
          <p:nvPr/>
        </p:nvSpPr>
        <p:spPr bwMode="auto">
          <a:xfrm>
            <a:off x="533400" y="23622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400" i="1">
                <a:solidFill>
                  <a:schemeClr val="tx1"/>
                </a:solidFill>
              </a:rPr>
              <a:t>Example:</a:t>
            </a:r>
          </a:p>
        </p:txBody>
      </p:sp>
      <p:sp>
        <p:nvSpPr>
          <p:cNvPr id="180238" name="Text Box 14"/>
          <p:cNvSpPr txBox="1">
            <a:spLocks noChangeArrowheads="1"/>
          </p:cNvSpPr>
          <p:nvPr/>
        </p:nvSpPr>
        <p:spPr bwMode="auto">
          <a:xfrm>
            <a:off x="6858000" y="3810000"/>
            <a:ext cx="1143000" cy="519113"/>
          </a:xfrm>
          <a:prstGeom prst="rect">
            <a:avLst/>
          </a:prstGeom>
          <a:solidFill>
            <a:srgbClr val="FFECB5"/>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800" b="0">
                <a:solidFill>
                  <a:schemeClr val="tx1"/>
                </a:solidFill>
              </a:rPr>
              <a:t>Stop.</a:t>
            </a:r>
          </a:p>
        </p:txBody>
      </p:sp>
      <p:sp>
        <p:nvSpPr>
          <p:cNvPr id="180239" name="Text Box 15"/>
          <p:cNvSpPr txBox="1">
            <a:spLocks noChangeArrowheads="1"/>
          </p:cNvSpPr>
          <p:nvPr/>
        </p:nvSpPr>
        <p:spPr bwMode="auto">
          <a:xfrm>
            <a:off x="990600" y="1566863"/>
            <a:ext cx="533400" cy="519112"/>
          </a:xfrm>
          <a:prstGeom prst="rect">
            <a:avLst/>
          </a:prstGeom>
          <a:noFill/>
          <a:ln>
            <a:noFill/>
          </a:ln>
          <a:effectLst/>
          <a:extLst>
            <a:ext uri="{909E8E84-426E-40DD-AFC4-6F175D3DCCD1}">
              <a14:hiddenFill xmlns:a14="http://schemas.microsoft.com/office/drawing/2010/main">
                <a:solidFill>
                  <a:srgbClr val="FFECB5"/>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800" b="0">
                <a:solidFill>
                  <a:schemeClr val="tx1"/>
                </a:solidFill>
              </a:rPr>
              <a:t>1.</a:t>
            </a:r>
          </a:p>
        </p:txBody>
      </p:sp>
      <p:sp>
        <p:nvSpPr>
          <p:cNvPr id="180241" name="Text Box 17"/>
          <p:cNvSpPr txBox="1">
            <a:spLocks noChangeArrowheads="1"/>
          </p:cNvSpPr>
          <p:nvPr/>
        </p:nvSpPr>
        <p:spPr bwMode="auto">
          <a:xfrm>
            <a:off x="1011238" y="4356100"/>
            <a:ext cx="609600" cy="519113"/>
          </a:xfrm>
          <a:prstGeom prst="rect">
            <a:avLst/>
          </a:prstGeom>
          <a:noFill/>
          <a:ln>
            <a:noFill/>
          </a:ln>
          <a:effectLst/>
          <a:extLst>
            <a:ext uri="{909E8E84-426E-40DD-AFC4-6F175D3DCCD1}">
              <a14:hiddenFill xmlns:a14="http://schemas.microsoft.com/office/drawing/2010/main">
                <a:solidFill>
                  <a:srgbClr val="FFECB5"/>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800" b="0">
                <a:solidFill>
                  <a:schemeClr val="tx1"/>
                </a:solidFill>
              </a:rPr>
              <a:t>2.</a:t>
            </a:r>
          </a:p>
        </p:txBody>
      </p:sp>
      <p:pic>
        <p:nvPicPr>
          <p:cNvPr id="180242" name="Picture 18" descr="gren ligh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81200" y="1677988"/>
            <a:ext cx="2971800" cy="21907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1" nodeType="withEffect">
                                  <p:stCondLst>
                                    <p:cond delay="0"/>
                                  </p:stCondLst>
                                  <p:childTnLst>
                                    <p:set>
                                      <p:cBhvr>
                                        <p:cTn id="6" dur="1" fill="hold">
                                          <p:stCondLst>
                                            <p:cond delay="0"/>
                                          </p:stCondLst>
                                        </p:cTn>
                                        <p:tgtEl>
                                          <p:spTgt spid="180236"/>
                                        </p:tgtEl>
                                        <p:attrNameLst>
                                          <p:attrName>style.visibility</p:attrName>
                                        </p:attrNameLst>
                                      </p:cBhvr>
                                      <p:to>
                                        <p:strVal val="visible"/>
                                      </p:to>
                                    </p:set>
                                    <p:anim calcmode="lin" valueType="num">
                                      <p:cBhvr>
                                        <p:cTn id="7" dur="500" fill="hold"/>
                                        <p:tgtEl>
                                          <p:spTgt spid="180236"/>
                                        </p:tgtEl>
                                        <p:attrNameLst>
                                          <p:attrName>ppt_w</p:attrName>
                                        </p:attrNameLst>
                                      </p:cBhvr>
                                      <p:tavLst>
                                        <p:tav tm="0">
                                          <p:val>
                                            <p:strVal val="#ppt_w*0.70"/>
                                          </p:val>
                                        </p:tav>
                                        <p:tav tm="100000">
                                          <p:val>
                                            <p:strVal val="#ppt_w"/>
                                          </p:val>
                                        </p:tav>
                                      </p:tavLst>
                                    </p:anim>
                                    <p:anim calcmode="lin" valueType="num">
                                      <p:cBhvr>
                                        <p:cTn id="8" dur="500" fill="hold"/>
                                        <p:tgtEl>
                                          <p:spTgt spid="180236"/>
                                        </p:tgtEl>
                                        <p:attrNameLst>
                                          <p:attrName>ppt_h</p:attrName>
                                        </p:attrNameLst>
                                      </p:cBhvr>
                                      <p:tavLst>
                                        <p:tav tm="0">
                                          <p:val>
                                            <p:strVal val="#ppt_h"/>
                                          </p:val>
                                        </p:tav>
                                        <p:tav tm="100000">
                                          <p:val>
                                            <p:strVal val="#ppt_h"/>
                                          </p:val>
                                        </p:tav>
                                      </p:tavLst>
                                    </p:anim>
                                    <p:animEffect transition="in" filter="fade">
                                      <p:cBhvr>
                                        <p:cTn id="9" dur="500"/>
                                        <p:tgtEl>
                                          <p:spTgt spid="180236"/>
                                        </p:tgtEl>
                                      </p:cBhvr>
                                    </p:animEffect>
                                  </p:childTnLst>
                                </p:cTn>
                              </p:par>
                              <p:par>
                                <p:cTn id="10" presetID="55" presetClass="entr" presetSubtype="0" fill="hold" nodeType="withEffect">
                                  <p:stCondLst>
                                    <p:cond delay="0"/>
                                  </p:stCondLst>
                                  <p:childTnLst>
                                    <p:set>
                                      <p:cBhvr>
                                        <p:cTn id="11" dur="1" fill="hold">
                                          <p:stCondLst>
                                            <p:cond delay="0"/>
                                          </p:stCondLst>
                                        </p:cTn>
                                        <p:tgtEl>
                                          <p:spTgt spid="180237"/>
                                        </p:tgtEl>
                                        <p:attrNameLst>
                                          <p:attrName>style.visibility</p:attrName>
                                        </p:attrNameLst>
                                      </p:cBhvr>
                                      <p:to>
                                        <p:strVal val="visible"/>
                                      </p:to>
                                    </p:set>
                                    <p:anim calcmode="lin" valueType="num">
                                      <p:cBhvr>
                                        <p:cTn id="12" dur="500" fill="hold"/>
                                        <p:tgtEl>
                                          <p:spTgt spid="180237"/>
                                        </p:tgtEl>
                                        <p:attrNameLst>
                                          <p:attrName>ppt_w</p:attrName>
                                        </p:attrNameLst>
                                      </p:cBhvr>
                                      <p:tavLst>
                                        <p:tav tm="0">
                                          <p:val>
                                            <p:strVal val="#ppt_w*0.70"/>
                                          </p:val>
                                        </p:tav>
                                        <p:tav tm="100000">
                                          <p:val>
                                            <p:strVal val="#ppt_w"/>
                                          </p:val>
                                        </p:tav>
                                      </p:tavLst>
                                    </p:anim>
                                    <p:anim calcmode="lin" valueType="num">
                                      <p:cBhvr>
                                        <p:cTn id="13" dur="500" fill="hold"/>
                                        <p:tgtEl>
                                          <p:spTgt spid="180237"/>
                                        </p:tgtEl>
                                        <p:attrNameLst>
                                          <p:attrName>ppt_h</p:attrName>
                                        </p:attrNameLst>
                                      </p:cBhvr>
                                      <p:tavLst>
                                        <p:tav tm="0">
                                          <p:val>
                                            <p:strVal val="#ppt_h"/>
                                          </p:val>
                                        </p:tav>
                                        <p:tav tm="100000">
                                          <p:val>
                                            <p:strVal val="#ppt_h"/>
                                          </p:val>
                                        </p:tav>
                                      </p:tavLst>
                                    </p:anim>
                                    <p:animEffect transition="in" filter="fade">
                                      <p:cBhvr>
                                        <p:cTn id="14" dur="500"/>
                                        <p:tgtEl>
                                          <p:spTgt spid="18023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180238"/>
                                        </p:tgtEl>
                                        <p:attrNameLst>
                                          <p:attrName>style.visibility</p:attrName>
                                        </p:attrNameLst>
                                      </p:cBhvr>
                                      <p:to>
                                        <p:strVal val="visible"/>
                                      </p:to>
                                    </p:set>
                                    <p:anim calcmode="lin" valueType="num">
                                      <p:cBhvr>
                                        <p:cTn id="19" dur="1000" fill="hold"/>
                                        <p:tgtEl>
                                          <p:spTgt spid="180238"/>
                                        </p:tgtEl>
                                        <p:attrNameLst>
                                          <p:attrName>ppt_w</p:attrName>
                                        </p:attrNameLst>
                                      </p:cBhvr>
                                      <p:tavLst>
                                        <p:tav tm="0">
                                          <p:val>
                                            <p:strVal val="#ppt_w*0.70"/>
                                          </p:val>
                                        </p:tav>
                                        <p:tav tm="100000">
                                          <p:val>
                                            <p:strVal val="#ppt_w"/>
                                          </p:val>
                                        </p:tav>
                                      </p:tavLst>
                                    </p:anim>
                                    <p:anim calcmode="lin" valueType="num">
                                      <p:cBhvr>
                                        <p:cTn id="20" dur="1000" fill="hold"/>
                                        <p:tgtEl>
                                          <p:spTgt spid="180238"/>
                                        </p:tgtEl>
                                        <p:attrNameLst>
                                          <p:attrName>ppt_h</p:attrName>
                                        </p:attrNameLst>
                                      </p:cBhvr>
                                      <p:tavLst>
                                        <p:tav tm="0">
                                          <p:val>
                                            <p:strVal val="#ppt_h"/>
                                          </p:val>
                                        </p:tav>
                                        <p:tav tm="100000">
                                          <p:val>
                                            <p:strVal val="#ppt_h"/>
                                          </p:val>
                                        </p:tav>
                                      </p:tavLst>
                                    </p:anim>
                                    <p:animEffect transition="in" filter="fade">
                                      <p:cBhvr>
                                        <p:cTn id="21" dur="1000"/>
                                        <p:tgtEl>
                                          <p:spTgt spid="18023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xit" presetSubtype="0" fill="hold" grpId="0" nodeType="clickEffect">
                                  <p:stCondLst>
                                    <p:cond delay="0"/>
                                  </p:stCondLst>
                                  <p:childTnLst>
                                    <p:animEffect transition="out" filter="dissolve">
                                      <p:cBhvr>
                                        <p:cTn id="25" dur="500"/>
                                        <p:tgtEl>
                                          <p:spTgt spid="180236"/>
                                        </p:tgtEl>
                                      </p:cBhvr>
                                    </p:animEffect>
                                    <p:set>
                                      <p:cBhvr>
                                        <p:cTn id="26" dur="1" fill="hold">
                                          <p:stCondLst>
                                            <p:cond delay="499"/>
                                          </p:stCondLst>
                                        </p:cTn>
                                        <p:tgtEl>
                                          <p:spTgt spid="180236"/>
                                        </p:tgtEl>
                                        <p:attrNameLst>
                                          <p:attrName>style.visibility</p:attrName>
                                        </p:attrNameLst>
                                      </p:cBhvr>
                                      <p:to>
                                        <p:strVal val="hidden"/>
                                      </p:to>
                                    </p:set>
                                  </p:childTnLst>
                                </p:cTn>
                              </p:par>
                              <p:par>
                                <p:cTn id="27" presetID="9" presetClass="exit" presetSubtype="0" fill="hold" nodeType="withEffect">
                                  <p:stCondLst>
                                    <p:cond delay="0"/>
                                  </p:stCondLst>
                                  <p:childTnLst>
                                    <p:animEffect transition="out" filter="dissolve">
                                      <p:cBhvr>
                                        <p:cTn id="28" dur="500"/>
                                        <p:tgtEl>
                                          <p:spTgt spid="180237"/>
                                        </p:tgtEl>
                                      </p:cBhvr>
                                    </p:animEffect>
                                    <p:set>
                                      <p:cBhvr>
                                        <p:cTn id="29" dur="1" fill="hold">
                                          <p:stCondLst>
                                            <p:cond delay="499"/>
                                          </p:stCondLst>
                                        </p:cTn>
                                        <p:tgtEl>
                                          <p:spTgt spid="180237"/>
                                        </p:tgtEl>
                                        <p:attrNameLst>
                                          <p:attrName>style.visibility</p:attrName>
                                        </p:attrNameLst>
                                      </p:cBhvr>
                                      <p:to>
                                        <p:strVal val="hidden"/>
                                      </p:to>
                                    </p:set>
                                  </p:childTnLst>
                                </p:cTn>
                              </p:par>
                              <p:par>
                                <p:cTn id="30" presetID="9" presetClass="exit" presetSubtype="0" fill="hold" grpId="1" nodeType="withEffect">
                                  <p:stCondLst>
                                    <p:cond delay="0"/>
                                  </p:stCondLst>
                                  <p:childTnLst>
                                    <p:animEffect transition="out" filter="dissolve">
                                      <p:cBhvr>
                                        <p:cTn id="31" dur="500"/>
                                        <p:tgtEl>
                                          <p:spTgt spid="180238"/>
                                        </p:tgtEl>
                                      </p:cBhvr>
                                    </p:animEffect>
                                    <p:set>
                                      <p:cBhvr>
                                        <p:cTn id="32" dur="1" fill="hold">
                                          <p:stCondLst>
                                            <p:cond delay="499"/>
                                          </p:stCondLst>
                                        </p:cTn>
                                        <p:tgtEl>
                                          <p:spTgt spid="180238"/>
                                        </p:tgtEl>
                                        <p:attrNameLst>
                                          <p:attrName>style.visibility</p:attrName>
                                        </p:attrNameLst>
                                      </p:cBhvr>
                                      <p:to>
                                        <p:strVal val="hidden"/>
                                      </p:to>
                                    </p:set>
                                  </p:childTnLst>
                                </p:cTn>
                              </p:par>
                            </p:childTnLst>
                          </p:cTn>
                        </p:par>
                        <p:par>
                          <p:cTn id="33" fill="hold" nodeType="afterGroup">
                            <p:stCondLst>
                              <p:cond delay="500"/>
                            </p:stCondLst>
                            <p:childTnLst>
                              <p:par>
                                <p:cTn id="34" presetID="55" presetClass="entr" presetSubtype="0" fill="hold" nodeType="afterEffect">
                                  <p:stCondLst>
                                    <p:cond delay="0"/>
                                  </p:stCondLst>
                                  <p:childTnLst>
                                    <p:set>
                                      <p:cBhvr>
                                        <p:cTn id="35" dur="1" fill="hold">
                                          <p:stCondLst>
                                            <p:cond delay="0"/>
                                          </p:stCondLst>
                                        </p:cTn>
                                        <p:tgtEl>
                                          <p:spTgt spid="180242"/>
                                        </p:tgtEl>
                                        <p:attrNameLst>
                                          <p:attrName>style.visibility</p:attrName>
                                        </p:attrNameLst>
                                      </p:cBhvr>
                                      <p:to>
                                        <p:strVal val="visible"/>
                                      </p:to>
                                    </p:set>
                                    <p:anim calcmode="lin" valueType="num">
                                      <p:cBhvr>
                                        <p:cTn id="36" dur="1000" fill="hold"/>
                                        <p:tgtEl>
                                          <p:spTgt spid="180242"/>
                                        </p:tgtEl>
                                        <p:attrNameLst>
                                          <p:attrName>ppt_w</p:attrName>
                                        </p:attrNameLst>
                                      </p:cBhvr>
                                      <p:tavLst>
                                        <p:tav tm="0">
                                          <p:val>
                                            <p:strVal val="#ppt_w*0.70"/>
                                          </p:val>
                                        </p:tav>
                                        <p:tav tm="100000">
                                          <p:val>
                                            <p:strVal val="#ppt_w"/>
                                          </p:val>
                                        </p:tav>
                                      </p:tavLst>
                                    </p:anim>
                                    <p:anim calcmode="lin" valueType="num">
                                      <p:cBhvr>
                                        <p:cTn id="37" dur="1000" fill="hold"/>
                                        <p:tgtEl>
                                          <p:spTgt spid="180242"/>
                                        </p:tgtEl>
                                        <p:attrNameLst>
                                          <p:attrName>ppt_h</p:attrName>
                                        </p:attrNameLst>
                                      </p:cBhvr>
                                      <p:tavLst>
                                        <p:tav tm="0">
                                          <p:val>
                                            <p:strVal val="#ppt_h"/>
                                          </p:val>
                                        </p:tav>
                                        <p:tav tm="100000">
                                          <p:val>
                                            <p:strVal val="#ppt_h"/>
                                          </p:val>
                                        </p:tav>
                                      </p:tavLst>
                                    </p:anim>
                                    <p:animEffect transition="in" filter="fade">
                                      <p:cBhvr>
                                        <p:cTn id="38" dur="1000"/>
                                        <p:tgtEl>
                                          <p:spTgt spid="180242"/>
                                        </p:tgtEl>
                                      </p:cBhvr>
                                    </p:animEffect>
                                  </p:childTnLst>
                                </p:cTn>
                              </p:par>
                              <p:par>
                                <p:cTn id="39" presetID="55" presetClass="entr" presetSubtype="0" fill="hold" grpId="0" nodeType="withEffect">
                                  <p:stCondLst>
                                    <p:cond delay="0"/>
                                  </p:stCondLst>
                                  <p:childTnLst>
                                    <p:set>
                                      <p:cBhvr>
                                        <p:cTn id="40" dur="1" fill="hold">
                                          <p:stCondLst>
                                            <p:cond delay="0"/>
                                          </p:stCondLst>
                                        </p:cTn>
                                        <p:tgtEl>
                                          <p:spTgt spid="180239"/>
                                        </p:tgtEl>
                                        <p:attrNameLst>
                                          <p:attrName>style.visibility</p:attrName>
                                        </p:attrNameLst>
                                      </p:cBhvr>
                                      <p:to>
                                        <p:strVal val="visible"/>
                                      </p:to>
                                    </p:set>
                                    <p:anim calcmode="lin" valueType="num">
                                      <p:cBhvr>
                                        <p:cTn id="41" dur="1000" fill="hold"/>
                                        <p:tgtEl>
                                          <p:spTgt spid="180239"/>
                                        </p:tgtEl>
                                        <p:attrNameLst>
                                          <p:attrName>ppt_w</p:attrName>
                                        </p:attrNameLst>
                                      </p:cBhvr>
                                      <p:tavLst>
                                        <p:tav tm="0">
                                          <p:val>
                                            <p:strVal val="#ppt_w*0.70"/>
                                          </p:val>
                                        </p:tav>
                                        <p:tav tm="100000">
                                          <p:val>
                                            <p:strVal val="#ppt_w"/>
                                          </p:val>
                                        </p:tav>
                                      </p:tavLst>
                                    </p:anim>
                                    <p:anim calcmode="lin" valueType="num">
                                      <p:cBhvr>
                                        <p:cTn id="42" dur="1000" fill="hold"/>
                                        <p:tgtEl>
                                          <p:spTgt spid="180239"/>
                                        </p:tgtEl>
                                        <p:attrNameLst>
                                          <p:attrName>ppt_h</p:attrName>
                                        </p:attrNameLst>
                                      </p:cBhvr>
                                      <p:tavLst>
                                        <p:tav tm="0">
                                          <p:val>
                                            <p:strVal val="#ppt_h"/>
                                          </p:val>
                                        </p:tav>
                                        <p:tav tm="100000">
                                          <p:val>
                                            <p:strVal val="#ppt_h"/>
                                          </p:val>
                                        </p:tav>
                                      </p:tavLst>
                                    </p:anim>
                                    <p:animEffect transition="in" filter="fade">
                                      <p:cBhvr>
                                        <p:cTn id="43" dur="1000"/>
                                        <p:tgtEl>
                                          <p:spTgt spid="180239"/>
                                        </p:tgtEl>
                                      </p:cBhvr>
                                    </p:animEffect>
                                  </p:childTnLst>
                                </p:cTn>
                              </p:par>
                              <p:par>
                                <p:cTn id="44" presetID="55" presetClass="entr" presetSubtype="0" fill="hold" nodeType="withEffect">
                                  <p:stCondLst>
                                    <p:cond delay="0"/>
                                  </p:stCondLst>
                                  <p:childTnLst>
                                    <p:set>
                                      <p:cBhvr>
                                        <p:cTn id="45" dur="1" fill="hold">
                                          <p:stCondLst>
                                            <p:cond delay="0"/>
                                          </p:stCondLst>
                                        </p:cTn>
                                        <p:tgtEl>
                                          <p:spTgt spid="180233"/>
                                        </p:tgtEl>
                                        <p:attrNameLst>
                                          <p:attrName>style.visibility</p:attrName>
                                        </p:attrNameLst>
                                      </p:cBhvr>
                                      <p:to>
                                        <p:strVal val="visible"/>
                                      </p:to>
                                    </p:set>
                                    <p:anim calcmode="lin" valueType="num">
                                      <p:cBhvr>
                                        <p:cTn id="46" dur="500" fill="hold"/>
                                        <p:tgtEl>
                                          <p:spTgt spid="180233"/>
                                        </p:tgtEl>
                                        <p:attrNameLst>
                                          <p:attrName>ppt_w</p:attrName>
                                        </p:attrNameLst>
                                      </p:cBhvr>
                                      <p:tavLst>
                                        <p:tav tm="0">
                                          <p:val>
                                            <p:strVal val="#ppt_w*0.70"/>
                                          </p:val>
                                        </p:tav>
                                        <p:tav tm="100000">
                                          <p:val>
                                            <p:strVal val="#ppt_w"/>
                                          </p:val>
                                        </p:tav>
                                      </p:tavLst>
                                    </p:anim>
                                    <p:anim calcmode="lin" valueType="num">
                                      <p:cBhvr>
                                        <p:cTn id="47" dur="500" fill="hold"/>
                                        <p:tgtEl>
                                          <p:spTgt spid="180233"/>
                                        </p:tgtEl>
                                        <p:attrNameLst>
                                          <p:attrName>ppt_h</p:attrName>
                                        </p:attrNameLst>
                                      </p:cBhvr>
                                      <p:tavLst>
                                        <p:tav tm="0">
                                          <p:val>
                                            <p:strVal val="#ppt_h"/>
                                          </p:val>
                                        </p:tav>
                                        <p:tav tm="100000">
                                          <p:val>
                                            <p:strVal val="#ppt_h"/>
                                          </p:val>
                                        </p:tav>
                                      </p:tavLst>
                                    </p:anim>
                                    <p:animEffect transition="in" filter="fade">
                                      <p:cBhvr>
                                        <p:cTn id="48" dur="500"/>
                                        <p:tgtEl>
                                          <p:spTgt spid="180233"/>
                                        </p:tgtEl>
                                      </p:cBhvr>
                                    </p:animEffect>
                                  </p:childTnLst>
                                </p:cTn>
                              </p:par>
                              <p:par>
                                <p:cTn id="49" presetID="55" presetClass="entr" presetSubtype="0" fill="hold" grpId="0" nodeType="withEffect">
                                  <p:stCondLst>
                                    <p:cond delay="0"/>
                                  </p:stCondLst>
                                  <p:childTnLst>
                                    <p:set>
                                      <p:cBhvr>
                                        <p:cTn id="50" dur="1" fill="hold">
                                          <p:stCondLst>
                                            <p:cond delay="0"/>
                                          </p:stCondLst>
                                        </p:cTn>
                                        <p:tgtEl>
                                          <p:spTgt spid="180241"/>
                                        </p:tgtEl>
                                        <p:attrNameLst>
                                          <p:attrName>style.visibility</p:attrName>
                                        </p:attrNameLst>
                                      </p:cBhvr>
                                      <p:to>
                                        <p:strVal val="visible"/>
                                      </p:to>
                                    </p:set>
                                    <p:anim calcmode="lin" valueType="num">
                                      <p:cBhvr>
                                        <p:cTn id="51" dur="1000" fill="hold"/>
                                        <p:tgtEl>
                                          <p:spTgt spid="180241"/>
                                        </p:tgtEl>
                                        <p:attrNameLst>
                                          <p:attrName>ppt_w</p:attrName>
                                        </p:attrNameLst>
                                      </p:cBhvr>
                                      <p:tavLst>
                                        <p:tav tm="0">
                                          <p:val>
                                            <p:strVal val="#ppt_w*0.70"/>
                                          </p:val>
                                        </p:tav>
                                        <p:tav tm="100000">
                                          <p:val>
                                            <p:strVal val="#ppt_w"/>
                                          </p:val>
                                        </p:tav>
                                      </p:tavLst>
                                    </p:anim>
                                    <p:anim calcmode="lin" valueType="num">
                                      <p:cBhvr>
                                        <p:cTn id="52" dur="1000" fill="hold"/>
                                        <p:tgtEl>
                                          <p:spTgt spid="180241"/>
                                        </p:tgtEl>
                                        <p:attrNameLst>
                                          <p:attrName>ppt_h</p:attrName>
                                        </p:attrNameLst>
                                      </p:cBhvr>
                                      <p:tavLst>
                                        <p:tav tm="0">
                                          <p:val>
                                            <p:strVal val="#ppt_h"/>
                                          </p:val>
                                        </p:tav>
                                        <p:tav tm="100000">
                                          <p:val>
                                            <p:strVal val="#ppt_h"/>
                                          </p:val>
                                        </p:tav>
                                      </p:tavLst>
                                    </p:anim>
                                    <p:animEffect transition="in" filter="fade">
                                      <p:cBhvr>
                                        <p:cTn id="53" dur="1000"/>
                                        <p:tgtEl>
                                          <p:spTgt spid="18024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55" presetClass="entr" presetSubtype="0" fill="hold" grpId="0" nodeType="clickEffect">
                                  <p:stCondLst>
                                    <p:cond delay="0"/>
                                  </p:stCondLst>
                                  <p:childTnLst>
                                    <p:set>
                                      <p:cBhvr>
                                        <p:cTn id="57" dur="1" fill="hold">
                                          <p:stCondLst>
                                            <p:cond delay="0"/>
                                          </p:stCondLst>
                                        </p:cTn>
                                        <p:tgtEl>
                                          <p:spTgt spid="180232"/>
                                        </p:tgtEl>
                                        <p:attrNameLst>
                                          <p:attrName>style.visibility</p:attrName>
                                        </p:attrNameLst>
                                      </p:cBhvr>
                                      <p:to>
                                        <p:strVal val="visible"/>
                                      </p:to>
                                    </p:set>
                                    <p:anim calcmode="lin" valueType="num">
                                      <p:cBhvr>
                                        <p:cTn id="58" dur="1000" fill="hold"/>
                                        <p:tgtEl>
                                          <p:spTgt spid="180232"/>
                                        </p:tgtEl>
                                        <p:attrNameLst>
                                          <p:attrName>ppt_w</p:attrName>
                                        </p:attrNameLst>
                                      </p:cBhvr>
                                      <p:tavLst>
                                        <p:tav tm="0">
                                          <p:val>
                                            <p:strVal val="#ppt_w*0.70"/>
                                          </p:val>
                                        </p:tav>
                                        <p:tav tm="100000">
                                          <p:val>
                                            <p:strVal val="#ppt_w"/>
                                          </p:val>
                                        </p:tav>
                                      </p:tavLst>
                                    </p:anim>
                                    <p:anim calcmode="lin" valueType="num">
                                      <p:cBhvr>
                                        <p:cTn id="59" dur="1000" fill="hold"/>
                                        <p:tgtEl>
                                          <p:spTgt spid="180232"/>
                                        </p:tgtEl>
                                        <p:attrNameLst>
                                          <p:attrName>ppt_h</p:attrName>
                                        </p:attrNameLst>
                                      </p:cBhvr>
                                      <p:tavLst>
                                        <p:tav tm="0">
                                          <p:val>
                                            <p:strVal val="#ppt_h"/>
                                          </p:val>
                                        </p:tav>
                                        <p:tav tm="100000">
                                          <p:val>
                                            <p:strVal val="#ppt_h"/>
                                          </p:val>
                                        </p:tav>
                                      </p:tavLst>
                                    </p:anim>
                                    <p:animEffect transition="in" filter="fade">
                                      <p:cBhvr>
                                        <p:cTn id="60" dur="1000"/>
                                        <p:tgtEl>
                                          <p:spTgt spid="18023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55" presetClass="entr" presetSubtype="0" fill="hold" grpId="0" nodeType="clickEffect">
                                  <p:stCondLst>
                                    <p:cond delay="0"/>
                                  </p:stCondLst>
                                  <p:childTnLst>
                                    <p:set>
                                      <p:cBhvr>
                                        <p:cTn id="64" dur="1" fill="hold">
                                          <p:stCondLst>
                                            <p:cond delay="0"/>
                                          </p:stCondLst>
                                        </p:cTn>
                                        <p:tgtEl>
                                          <p:spTgt spid="180234"/>
                                        </p:tgtEl>
                                        <p:attrNameLst>
                                          <p:attrName>style.visibility</p:attrName>
                                        </p:attrNameLst>
                                      </p:cBhvr>
                                      <p:to>
                                        <p:strVal val="visible"/>
                                      </p:to>
                                    </p:set>
                                    <p:anim calcmode="lin" valueType="num">
                                      <p:cBhvr>
                                        <p:cTn id="65" dur="1000" fill="hold"/>
                                        <p:tgtEl>
                                          <p:spTgt spid="180234"/>
                                        </p:tgtEl>
                                        <p:attrNameLst>
                                          <p:attrName>ppt_w</p:attrName>
                                        </p:attrNameLst>
                                      </p:cBhvr>
                                      <p:tavLst>
                                        <p:tav tm="0">
                                          <p:val>
                                            <p:strVal val="#ppt_w*0.70"/>
                                          </p:val>
                                        </p:tav>
                                        <p:tav tm="100000">
                                          <p:val>
                                            <p:strVal val="#ppt_w"/>
                                          </p:val>
                                        </p:tav>
                                      </p:tavLst>
                                    </p:anim>
                                    <p:anim calcmode="lin" valueType="num">
                                      <p:cBhvr>
                                        <p:cTn id="66" dur="1000" fill="hold"/>
                                        <p:tgtEl>
                                          <p:spTgt spid="180234"/>
                                        </p:tgtEl>
                                        <p:attrNameLst>
                                          <p:attrName>ppt_h</p:attrName>
                                        </p:attrNameLst>
                                      </p:cBhvr>
                                      <p:tavLst>
                                        <p:tav tm="0">
                                          <p:val>
                                            <p:strVal val="#ppt_h"/>
                                          </p:val>
                                        </p:tav>
                                        <p:tav tm="100000">
                                          <p:val>
                                            <p:strVal val="#ppt_h"/>
                                          </p:val>
                                        </p:tav>
                                      </p:tavLst>
                                    </p:anim>
                                    <p:animEffect transition="in" filter="fade">
                                      <p:cBhvr>
                                        <p:cTn id="67" dur="1000"/>
                                        <p:tgtEl>
                                          <p:spTgt spid="180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32" grpId="0" animBg="1"/>
      <p:bldP spid="180234" grpId="0" animBg="1"/>
      <p:bldP spid="180236" grpId="0"/>
      <p:bldP spid="180236" grpId="1"/>
      <p:bldP spid="180238" grpId="0" animBg="1"/>
      <p:bldP spid="180238" grpId="1" animBg="1"/>
      <p:bldP spid="180239" grpId="0"/>
      <p:bldP spid="18024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AutoShape 2"/>
          <p:cNvSpPr>
            <a:spLocks noGrp="1" noChangeArrowheads="1"/>
          </p:cNvSpPr>
          <p:nvPr>
            <p:ph type="title"/>
          </p:nvPr>
        </p:nvSpPr>
        <p:spPr>
          <a:ln w="28575"/>
        </p:spPr>
        <p:txBody>
          <a:bodyPr/>
          <a:lstStyle/>
          <a:p>
            <a:r>
              <a:rPr lang="en-US" sz="4400"/>
              <a:t>Practice 3B</a:t>
            </a:r>
          </a:p>
        </p:txBody>
      </p:sp>
      <p:sp>
        <p:nvSpPr>
          <p:cNvPr id="185347" name="Text Box 3"/>
          <p:cNvSpPr txBox="1">
            <a:spLocks noChangeArrowheads="1"/>
          </p:cNvSpPr>
          <p:nvPr/>
        </p:nvSpPr>
        <p:spPr bwMode="auto">
          <a:xfrm>
            <a:off x="4648200" y="228600"/>
            <a:ext cx="4495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400" i="1">
                <a:solidFill>
                  <a:schemeClr val="tx1"/>
                </a:solidFill>
              </a:rPr>
              <a:t>Look at the signs. Write instructions with imperatives.</a:t>
            </a:r>
          </a:p>
        </p:txBody>
      </p:sp>
      <p:sp>
        <p:nvSpPr>
          <p:cNvPr id="185349" name="Text Box 5"/>
          <p:cNvSpPr txBox="1">
            <a:spLocks noChangeArrowheads="1"/>
          </p:cNvSpPr>
          <p:nvPr/>
        </p:nvSpPr>
        <p:spPr bwMode="auto">
          <a:xfrm>
            <a:off x="5181600" y="2286000"/>
            <a:ext cx="3352800" cy="519113"/>
          </a:xfrm>
          <a:prstGeom prst="rect">
            <a:avLst/>
          </a:prstGeom>
          <a:solidFill>
            <a:srgbClr val="FFECB5"/>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800" b="0">
                <a:solidFill>
                  <a:schemeClr val="tx1"/>
                </a:solidFill>
              </a:rPr>
              <a:t>3. Don’t park here.</a:t>
            </a:r>
          </a:p>
        </p:txBody>
      </p:sp>
      <p:sp>
        <p:nvSpPr>
          <p:cNvPr id="185351" name="Text Box 7"/>
          <p:cNvSpPr txBox="1">
            <a:spLocks noChangeArrowheads="1"/>
          </p:cNvSpPr>
          <p:nvPr/>
        </p:nvSpPr>
        <p:spPr bwMode="auto">
          <a:xfrm>
            <a:off x="5181600" y="5105400"/>
            <a:ext cx="2514600" cy="519113"/>
          </a:xfrm>
          <a:prstGeom prst="rect">
            <a:avLst/>
          </a:prstGeom>
          <a:solidFill>
            <a:srgbClr val="FFECB5"/>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800" b="0">
                <a:solidFill>
                  <a:schemeClr val="tx1"/>
                </a:solidFill>
              </a:rPr>
              <a:t>4. Turn right.</a:t>
            </a:r>
          </a:p>
        </p:txBody>
      </p:sp>
      <p:pic>
        <p:nvPicPr>
          <p:cNvPr id="185352" name="Picture 8" descr="1936514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1000" y="1905000"/>
            <a:ext cx="2997200" cy="1997075"/>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85353" name="Picture 9" descr="74145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08200" y="4343400"/>
            <a:ext cx="2206625" cy="2209800"/>
          </a:xfrm>
          <a:prstGeom prst="rect">
            <a:avLst/>
          </a:prstGeom>
          <a:noFill/>
          <a:extLst>
            <a:ext uri="{909E8E84-426E-40DD-AFC4-6F175D3DCCD1}">
              <a14:hiddenFill xmlns:a14="http://schemas.microsoft.com/office/drawing/2010/main">
                <a:solidFill>
                  <a:srgbClr val="FFFFFF"/>
                </a:solidFill>
              </a14:hiddenFill>
            </a:ext>
          </a:extLst>
        </p:spPr>
      </p:pic>
      <p:sp>
        <p:nvSpPr>
          <p:cNvPr id="185354" name="Text Box 10"/>
          <p:cNvSpPr txBox="1">
            <a:spLocks noChangeArrowheads="1"/>
          </p:cNvSpPr>
          <p:nvPr/>
        </p:nvSpPr>
        <p:spPr bwMode="auto">
          <a:xfrm>
            <a:off x="850900" y="1866900"/>
            <a:ext cx="609600" cy="519113"/>
          </a:xfrm>
          <a:prstGeom prst="rect">
            <a:avLst/>
          </a:prstGeom>
          <a:noFill/>
          <a:ln>
            <a:noFill/>
          </a:ln>
          <a:effectLst/>
          <a:extLst>
            <a:ext uri="{909E8E84-426E-40DD-AFC4-6F175D3DCCD1}">
              <a14:hiddenFill xmlns:a14="http://schemas.microsoft.com/office/drawing/2010/main">
                <a:solidFill>
                  <a:srgbClr val="FFECB5"/>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800" b="0">
                <a:solidFill>
                  <a:schemeClr val="tx1"/>
                </a:solidFill>
              </a:rPr>
              <a:t>3.</a:t>
            </a:r>
          </a:p>
        </p:txBody>
      </p:sp>
      <p:sp>
        <p:nvSpPr>
          <p:cNvPr id="185355" name="Text Box 11"/>
          <p:cNvSpPr txBox="1">
            <a:spLocks noChangeArrowheads="1"/>
          </p:cNvSpPr>
          <p:nvPr/>
        </p:nvSpPr>
        <p:spPr bwMode="auto">
          <a:xfrm>
            <a:off x="849313" y="4406900"/>
            <a:ext cx="609600" cy="519113"/>
          </a:xfrm>
          <a:prstGeom prst="rect">
            <a:avLst/>
          </a:prstGeom>
          <a:noFill/>
          <a:ln>
            <a:noFill/>
          </a:ln>
          <a:effectLst/>
          <a:extLst>
            <a:ext uri="{909E8E84-426E-40DD-AFC4-6F175D3DCCD1}">
              <a14:hiddenFill xmlns:a14="http://schemas.microsoft.com/office/drawing/2010/main">
                <a:solidFill>
                  <a:srgbClr val="FFECB5"/>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800" b="0">
                <a:solidFill>
                  <a:schemeClr val="tx1"/>
                </a:solidFill>
              </a:rPr>
              <a:t>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85349"/>
                                        </p:tgtEl>
                                        <p:attrNameLst>
                                          <p:attrName>style.visibility</p:attrName>
                                        </p:attrNameLst>
                                      </p:cBhvr>
                                      <p:to>
                                        <p:strVal val="visible"/>
                                      </p:to>
                                    </p:set>
                                    <p:anim calcmode="lin" valueType="num">
                                      <p:cBhvr>
                                        <p:cTn id="7" dur="1000" fill="hold"/>
                                        <p:tgtEl>
                                          <p:spTgt spid="185349"/>
                                        </p:tgtEl>
                                        <p:attrNameLst>
                                          <p:attrName>ppt_w</p:attrName>
                                        </p:attrNameLst>
                                      </p:cBhvr>
                                      <p:tavLst>
                                        <p:tav tm="0">
                                          <p:val>
                                            <p:strVal val="#ppt_w*0.70"/>
                                          </p:val>
                                        </p:tav>
                                        <p:tav tm="100000">
                                          <p:val>
                                            <p:strVal val="#ppt_w"/>
                                          </p:val>
                                        </p:tav>
                                      </p:tavLst>
                                    </p:anim>
                                    <p:anim calcmode="lin" valueType="num">
                                      <p:cBhvr>
                                        <p:cTn id="8" dur="1000" fill="hold"/>
                                        <p:tgtEl>
                                          <p:spTgt spid="185349"/>
                                        </p:tgtEl>
                                        <p:attrNameLst>
                                          <p:attrName>ppt_h</p:attrName>
                                        </p:attrNameLst>
                                      </p:cBhvr>
                                      <p:tavLst>
                                        <p:tav tm="0">
                                          <p:val>
                                            <p:strVal val="#ppt_h"/>
                                          </p:val>
                                        </p:tav>
                                        <p:tav tm="100000">
                                          <p:val>
                                            <p:strVal val="#ppt_h"/>
                                          </p:val>
                                        </p:tav>
                                      </p:tavLst>
                                    </p:anim>
                                    <p:animEffect transition="in" filter="fade">
                                      <p:cBhvr>
                                        <p:cTn id="9" dur="1000"/>
                                        <p:tgtEl>
                                          <p:spTgt spid="18534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85351"/>
                                        </p:tgtEl>
                                        <p:attrNameLst>
                                          <p:attrName>style.visibility</p:attrName>
                                        </p:attrNameLst>
                                      </p:cBhvr>
                                      <p:to>
                                        <p:strVal val="visible"/>
                                      </p:to>
                                    </p:set>
                                    <p:anim calcmode="lin" valueType="num">
                                      <p:cBhvr>
                                        <p:cTn id="14" dur="1000" fill="hold"/>
                                        <p:tgtEl>
                                          <p:spTgt spid="185351"/>
                                        </p:tgtEl>
                                        <p:attrNameLst>
                                          <p:attrName>ppt_w</p:attrName>
                                        </p:attrNameLst>
                                      </p:cBhvr>
                                      <p:tavLst>
                                        <p:tav tm="0">
                                          <p:val>
                                            <p:strVal val="#ppt_w*0.70"/>
                                          </p:val>
                                        </p:tav>
                                        <p:tav tm="100000">
                                          <p:val>
                                            <p:strVal val="#ppt_w"/>
                                          </p:val>
                                        </p:tav>
                                      </p:tavLst>
                                    </p:anim>
                                    <p:anim calcmode="lin" valueType="num">
                                      <p:cBhvr>
                                        <p:cTn id="15" dur="1000" fill="hold"/>
                                        <p:tgtEl>
                                          <p:spTgt spid="185351"/>
                                        </p:tgtEl>
                                        <p:attrNameLst>
                                          <p:attrName>ppt_h</p:attrName>
                                        </p:attrNameLst>
                                      </p:cBhvr>
                                      <p:tavLst>
                                        <p:tav tm="0">
                                          <p:val>
                                            <p:strVal val="#ppt_h"/>
                                          </p:val>
                                        </p:tav>
                                        <p:tav tm="100000">
                                          <p:val>
                                            <p:strVal val="#ppt_h"/>
                                          </p:val>
                                        </p:tav>
                                      </p:tavLst>
                                    </p:anim>
                                    <p:animEffect transition="in" filter="fade">
                                      <p:cBhvr>
                                        <p:cTn id="16" dur="1000"/>
                                        <p:tgtEl>
                                          <p:spTgt spid="185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9" grpId="0" animBg="1"/>
      <p:bldP spid="18535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AutoShape 2"/>
          <p:cNvSpPr>
            <a:spLocks noGrp="1" noChangeArrowheads="1"/>
          </p:cNvSpPr>
          <p:nvPr>
            <p:ph type="title"/>
          </p:nvPr>
        </p:nvSpPr>
        <p:spPr>
          <a:ln w="28575"/>
        </p:spPr>
        <p:txBody>
          <a:bodyPr/>
          <a:lstStyle/>
          <a:p>
            <a:r>
              <a:rPr lang="en-US" sz="4400"/>
              <a:t>References</a:t>
            </a:r>
          </a:p>
        </p:txBody>
      </p:sp>
      <p:sp>
        <p:nvSpPr>
          <p:cNvPr id="186371" name="Rectangle 3"/>
          <p:cNvSpPr>
            <a:spLocks noGrp="1" noChangeArrowheads="1"/>
          </p:cNvSpPr>
          <p:nvPr>
            <p:ph type="body" idx="1"/>
          </p:nvPr>
        </p:nvSpPr>
        <p:spPr>
          <a:xfrm>
            <a:off x="457200" y="1743075"/>
            <a:ext cx="8229600" cy="4525963"/>
          </a:xfrm>
          <a:noFill/>
          <a:ln/>
        </p:spPr>
        <p:txBody>
          <a:bodyPr/>
          <a:lstStyle/>
          <a:p>
            <a:pPr>
              <a:buFontTx/>
              <a:buNone/>
            </a:pPr>
            <a:r>
              <a:rPr lang="en-US" sz="2800"/>
              <a:t>	Copyright © 2006 Pearson Education and its licensors.  All rights reserved.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5334000"/>
            <a:ext cx="5486400" cy="566738"/>
          </a:xfrm>
        </p:spPr>
        <p:txBody>
          <a:bodyPr/>
          <a:lstStyle/>
          <a:p>
            <a:r>
              <a:rPr lang="en-US" dirty="0" smtClean="0"/>
              <a:t>What do you do when you are sick ?</a:t>
            </a:r>
            <a:endParaRPr lang="en-US" dirty="0"/>
          </a:p>
        </p:txBody>
      </p:sp>
      <p:pic>
        <p:nvPicPr>
          <p:cNvPr id="5" name="Picture Placeholder 4" descr="sick.gif"/>
          <p:cNvPicPr>
            <a:picLocks noGrp="1" noChangeAspect="1"/>
          </p:cNvPicPr>
          <p:nvPr>
            <p:ph type="pic" idx="1"/>
          </p:nvPr>
        </p:nvPicPr>
        <p:blipFill>
          <a:blip r:embed="rId2"/>
          <a:stretch>
            <a:fillRect/>
          </a:stretch>
        </p:blipFill>
        <p:spPr>
          <a:xfrm>
            <a:off x="2209800" y="1905000"/>
            <a:ext cx="4267200" cy="3276600"/>
          </a:xfrm>
        </p:spPr>
      </p:pic>
      <p:pic>
        <p:nvPicPr>
          <p:cNvPr id="6" name="Picture 5" descr="dr.jpg"/>
          <p:cNvPicPr>
            <a:picLocks noChangeAspect="1"/>
          </p:cNvPicPr>
          <p:nvPr/>
        </p:nvPicPr>
        <p:blipFill>
          <a:blip r:embed="rId3"/>
          <a:stretch>
            <a:fillRect/>
          </a:stretch>
        </p:blipFill>
        <p:spPr>
          <a:xfrm>
            <a:off x="2743200" y="1371600"/>
            <a:ext cx="3070746" cy="4114800"/>
          </a:xfrm>
          <a:prstGeom prst="rect">
            <a:avLst/>
          </a:prstGeom>
        </p:spPr>
      </p:pic>
    </p:spTree>
    <p:extLst>
      <p:ext uri="{BB962C8B-B14F-4D97-AF65-F5344CB8AC3E}">
        <p14:creationId xmlns:p14="http://schemas.microsoft.com/office/powerpoint/2010/main" val="2768218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5"/>
                                        </p:tgtEl>
                                        <p:attrNameLst>
                                          <p:attrName>ppt_x</p:attrName>
                                        </p:attrNameLst>
                                      </p:cBhvr>
                                      <p:tavLst>
                                        <p:tav tm="0">
                                          <p:val>
                                            <p:strVal val="ppt_x"/>
                                          </p:val>
                                        </p:tav>
                                        <p:tav tm="100000">
                                          <p:val>
                                            <p:strVal val="ppt_x"/>
                                          </p:val>
                                        </p:tav>
                                      </p:tavLst>
                                    </p:anim>
                                    <p:anim calcmode="lin" valueType="num">
                                      <p:cBhvr additive="base">
                                        <p:cTn id="21" dur="500"/>
                                        <p:tgtEl>
                                          <p:spTgt spid="5"/>
                                        </p:tgtEl>
                                        <p:attrNameLst>
                                          <p:attrName>ppt_y</p:attrName>
                                        </p:attrNameLst>
                                      </p:cBhvr>
                                      <p:tavLst>
                                        <p:tav tm="0">
                                          <p:val>
                                            <p:strVal val="ppt_y"/>
                                          </p:val>
                                        </p:tav>
                                        <p:tav tm="100000">
                                          <p:val>
                                            <p:strVal val="1+ppt_h/2"/>
                                          </p:val>
                                        </p:tav>
                                      </p:tavLst>
                                    </p:anim>
                                    <p:set>
                                      <p:cBhvr>
                                        <p:cTn id="22" dur="1" fill="hold">
                                          <p:stCondLst>
                                            <p:cond delay="499"/>
                                          </p:stCondLst>
                                        </p:cTn>
                                        <p:tgtEl>
                                          <p:spTgt spid="5"/>
                                        </p:tgtEl>
                                        <p:attrNameLst>
                                          <p:attrName>style.visibility</p:attrName>
                                        </p:attrNameLst>
                                      </p:cBhvr>
                                      <p:to>
                                        <p:strVal val="hidden"/>
                                      </p:to>
                                    </p:set>
                                  </p:childTnLst>
                                </p:cTn>
                              </p:par>
                              <p:par>
                                <p:cTn id="23" presetID="2" presetClass="exit" presetSubtype="4" fill="hold" grpId="1" nodeType="withEffect">
                                  <p:stCondLst>
                                    <p:cond delay="0"/>
                                  </p:stCondLst>
                                  <p:childTnLst>
                                    <p:anim calcmode="lin" valueType="num">
                                      <p:cBhvr additive="base">
                                        <p:cTn id="24" dur="500"/>
                                        <p:tgtEl>
                                          <p:spTgt spid="3"/>
                                        </p:tgtEl>
                                        <p:attrNameLst>
                                          <p:attrName>ppt_x</p:attrName>
                                        </p:attrNameLst>
                                      </p:cBhvr>
                                      <p:tavLst>
                                        <p:tav tm="0">
                                          <p:val>
                                            <p:strVal val="ppt_x"/>
                                          </p:val>
                                        </p:tav>
                                        <p:tav tm="100000">
                                          <p:val>
                                            <p:strVal val="ppt_x"/>
                                          </p:val>
                                        </p:tav>
                                      </p:tavLst>
                                    </p:anim>
                                    <p:anim calcmode="lin" valueType="num">
                                      <p:cBhvr additive="base">
                                        <p:cTn id="25" dur="500"/>
                                        <p:tgtEl>
                                          <p:spTgt spid="3"/>
                                        </p:tgtEl>
                                        <p:attrNameLst>
                                          <p:attrName>ppt_y</p:attrName>
                                        </p:attrNameLst>
                                      </p:cBhvr>
                                      <p:tavLst>
                                        <p:tav tm="0">
                                          <p:val>
                                            <p:strVal val="ppt_y"/>
                                          </p:val>
                                        </p:tav>
                                        <p:tav tm="100000">
                                          <p:val>
                                            <p:strVal val="1+ppt_h/2"/>
                                          </p:val>
                                        </p:tav>
                                      </p:tavLst>
                                    </p:anim>
                                    <p:set>
                                      <p:cBhvr>
                                        <p:cTn id="26" dur="1" fill="hold">
                                          <p:stCondLst>
                                            <p:cond delay="499"/>
                                          </p:stCondLst>
                                        </p:cTn>
                                        <p:tgtEl>
                                          <p:spTgt spid="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1000" fill="hold"/>
                                        <p:tgtEl>
                                          <p:spTgt spid="6"/>
                                        </p:tgtEl>
                                        <p:attrNameLst>
                                          <p:attrName>ppt_w</p:attrName>
                                        </p:attrNameLst>
                                      </p:cBhvr>
                                      <p:tavLst>
                                        <p:tav tm="0">
                                          <p:val>
                                            <p:fltVal val="0"/>
                                          </p:val>
                                        </p:tav>
                                        <p:tav tm="100000">
                                          <p:val>
                                            <p:strVal val="#ppt_w"/>
                                          </p:val>
                                        </p:tav>
                                      </p:tavLst>
                                    </p:anim>
                                    <p:anim calcmode="lin" valueType="num">
                                      <p:cBhvr>
                                        <p:cTn id="32" dur="1000" fill="hold"/>
                                        <p:tgtEl>
                                          <p:spTgt spid="6"/>
                                        </p:tgtEl>
                                        <p:attrNameLst>
                                          <p:attrName>ppt_h</p:attrName>
                                        </p:attrNameLst>
                                      </p:cBhvr>
                                      <p:tavLst>
                                        <p:tav tm="0">
                                          <p:val>
                                            <p:fltVal val="0"/>
                                          </p:val>
                                        </p:tav>
                                        <p:tav tm="100000">
                                          <p:val>
                                            <p:strVal val="#ppt_h"/>
                                          </p:val>
                                        </p:tav>
                                      </p:tavLst>
                                    </p:anim>
                                    <p:anim calcmode="lin" valueType="num">
                                      <p:cBhvr>
                                        <p:cTn id="33"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5410200"/>
            <a:ext cx="5486400" cy="566738"/>
          </a:xfrm>
        </p:spPr>
        <p:txBody>
          <a:bodyPr/>
          <a:lstStyle/>
          <a:p>
            <a:r>
              <a:rPr lang="en-US" dirty="0" smtClean="0"/>
              <a:t>At the Dr’s</a:t>
            </a:r>
            <a:endParaRPr lang="en-US" dirty="0"/>
          </a:p>
        </p:txBody>
      </p:sp>
      <p:pic>
        <p:nvPicPr>
          <p:cNvPr id="5" name="Picture Placeholder 4" descr="doctor.jpg"/>
          <p:cNvPicPr>
            <a:picLocks noGrp="1" noChangeAspect="1"/>
          </p:cNvPicPr>
          <p:nvPr>
            <p:ph type="pic" idx="1"/>
          </p:nvPr>
        </p:nvPicPr>
        <p:blipFill>
          <a:blip r:embed="rId2"/>
          <a:stretch>
            <a:fillRect/>
          </a:stretch>
        </p:blipFill>
        <p:spPr>
          <a:xfrm>
            <a:off x="6705600" y="1066800"/>
            <a:ext cx="2001202" cy="4191000"/>
          </a:xfrm>
        </p:spPr>
      </p:pic>
      <p:sp>
        <p:nvSpPr>
          <p:cNvPr id="7" name="Rounded Rectangular Callout 6"/>
          <p:cNvSpPr/>
          <p:nvPr/>
        </p:nvSpPr>
        <p:spPr>
          <a:xfrm>
            <a:off x="76200" y="990600"/>
            <a:ext cx="6324600" cy="4191000"/>
          </a:xfrm>
          <a:prstGeom prst="wedgeRoundRectCallout">
            <a:avLst>
              <a:gd name="adj1" fmla="val 64737"/>
              <a:gd name="adj2" fmla="val -24138"/>
              <a:gd name="adj3" fmla="val 16667"/>
            </a:avLst>
          </a:prstGeom>
          <a:solidFill>
            <a:srgbClr val="EFB001">
              <a:alpha val="63000"/>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3200" dirty="0" smtClean="0">
                <a:solidFill>
                  <a:schemeClr val="tx1"/>
                </a:solidFill>
                <a:latin typeface="Times New Roman" pitchFamily="18" charset="0"/>
                <a:cs typeface="Times New Roman" pitchFamily="18" charset="0"/>
              </a:rPr>
              <a:t>Please:</a:t>
            </a:r>
          </a:p>
          <a:p>
            <a:r>
              <a:rPr lang="en-US" sz="3200" dirty="0" smtClean="0">
                <a:solidFill>
                  <a:schemeClr val="tx1"/>
                </a:solidFill>
                <a:latin typeface="Times New Roman" pitchFamily="18" charset="0"/>
                <a:cs typeface="Times New Roman" pitchFamily="18" charset="0"/>
              </a:rPr>
              <a:t>Rest well for a couple days.</a:t>
            </a:r>
          </a:p>
          <a:p>
            <a:r>
              <a:rPr lang="en-US" sz="3200" dirty="0" smtClean="0">
                <a:solidFill>
                  <a:schemeClr val="tx1"/>
                </a:solidFill>
                <a:latin typeface="Times New Roman" pitchFamily="18" charset="0"/>
                <a:cs typeface="Times New Roman" pitchFamily="18" charset="0"/>
              </a:rPr>
              <a:t>Eat healthy and avoid oily foods.</a:t>
            </a:r>
          </a:p>
          <a:p>
            <a:r>
              <a:rPr lang="en-US" sz="3200" dirty="0" smtClean="0">
                <a:solidFill>
                  <a:schemeClr val="tx1"/>
                </a:solidFill>
                <a:latin typeface="Times New Roman" pitchFamily="18" charset="0"/>
                <a:cs typeface="Times New Roman" pitchFamily="18" charset="0"/>
              </a:rPr>
              <a:t>Take these pills twice a day and</a:t>
            </a:r>
          </a:p>
          <a:p>
            <a:r>
              <a:rPr lang="en-US" sz="3200" dirty="0" smtClean="0">
                <a:solidFill>
                  <a:schemeClr val="tx1"/>
                </a:solidFill>
                <a:latin typeface="Times New Roman" pitchFamily="18" charset="0"/>
                <a:cs typeface="Times New Roman" pitchFamily="18" charset="0"/>
              </a:rPr>
              <a:t>Do not drink alcohol or smoke.</a:t>
            </a:r>
          </a:p>
          <a:p>
            <a:endParaRPr lang="en-US" sz="3200" dirty="0" smtClean="0">
              <a:solidFill>
                <a:schemeClr val="tx1"/>
              </a:solidFill>
              <a:latin typeface="Times New Roman" pitchFamily="18" charset="0"/>
              <a:cs typeface="Times New Roman" pitchFamily="18" charset="0"/>
            </a:endParaRPr>
          </a:p>
          <a:p>
            <a:r>
              <a:rPr lang="en-US" sz="3200" dirty="0" smtClean="0">
                <a:solidFill>
                  <a:schemeClr val="tx1"/>
                </a:solidFill>
                <a:latin typeface="Times New Roman" pitchFamily="18" charset="0"/>
                <a:cs typeface="Times New Roman" pitchFamily="18" charset="0"/>
              </a:rPr>
              <a:t>Do what I say and you will get better soon.</a:t>
            </a:r>
            <a:endParaRPr lang="en-US" sz="2800" dirty="0">
              <a:latin typeface="Times New Roman" pitchFamily="18" charset="0"/>
              <a:cs typeface="Times New Roman" pitchFamily="18" charset="0"/>
            </a:endParaRPr>
          </a:p>
        </p:txBody>
      </p:sp>
      <p:sp>
        <p:nvSpPr>
          <p:cNvPr id="8" name="Text Placeholder 7"/>
          <p:cNvSpPr>
            <a:spLocks noGrp="1"/>
          </p:cNvSpPr>
          <p:nvPr>
            <p:ph type="body" sz="half" idx="2"/>
          </p:nvPr>
        </p:nvSpPr>
        <p:spPr>
          <a:xfrm>
            <a:off x="914400" y="6053138"/>
            <a:ext cx="7086600" cy="804862"/>
          </a:xfrm>
        </p:spPr>
        <p:txBody>
          <a:bodyPr>
            <a:noAutofit/>
          </a:bodyPr>
          <a:lstStyle/>
          <a:p>
            <a:r>
              <a:rPr lang="en-US" sz="2400" dirty="0" smtClean="0"/>
              <a:t>In what tense (Verb form) are the Doctor’s orders ? </a:t>
            </a:r>
          </a:p>
        </p:txBody>
      </p:sp>
    </p:spTree>
    <p:extLst>
      <p:ext uri="{BB962C8B-B14F-4D97-AF65-F5344CB8AC3E}">
        <p14:creationId xmlns:p14="http://schemas.microsoft.com/office/powerpoint/2010/main" val="15668855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2"/>
          </p:nvPr>
        </p:nvSpPr>
        <p:spPr>
          <a:xfrm>
            <a:off x="304800" y="1371600"/>
            <a:ext cx="8839200" cy="5257800"/>
          </a:xfrm>
        </p:spPr>
        <p:txBody>
          <a:bodyPr>
            <a:normAutofit/>
          </a:bodyPr>
          <a:lstStyle/>
          <a:p>
            <a:r>
              <a:rPr lang="en-US" sz="3600" dirty="0" smtClean="0">
                <a:latin typeface="Comic Sans MS" pitchFamily="66" charset="0"/>
              </a:rPr>
              <a:t>-</a:t>
            </a:r>
            <a:r>
              <a:rPr lang="en-US" sz="3600" dirty="0" smtClean="0">
                <a:solidFill>
                  <a:srgbClr val="FF0000"/>
                </a:solidFill>
                <a:latin typeface="Comic Sans MS" pitchFamily="66" charset="0"/>
              </a:rPr>
              <a:t>Rest </a:t>
            </a:r>
            <a:r>
              <a:rPr lang="en-US" sz="3600" dirty="0" smtClean="0">
                <a:latin typeface="Comic Sans MS" pitchFamily="66" charset="0"/>
              </a:rPr>
              <a:t>well for a couple days.</a:t>
            </a:r>
          </a:p>
          <a:p>
            <a:r>
              <a:rPr lang="en-US" sz="3600" dirty="0" smtClean="0">
                <a:latin typeface="Comic Sans MS" pitchFamily="66" charset="0"/>
              </a:rPr>
              <a:t>-</a:t>
            </a:r>
            <a:r>
              <a:rPr lang="en-US" sz="3600" dirty="0" smtClean="0">
                <a:solidFill>
                  <a:srgbClr val="FF0000"/>
                </a:solidFill>
                <a:latin typeface="Comic Sans MS" pitchFamily="66" charset="0"/>
              </a:rPr>
              <a:t>Eat</a:t>
            </a:r>
            <a:r>
              <a:rPr lang="en-US" sz="3600" dirty="0" smtClean="0">
                <a:latin typeface="Comic Sans MS" pitchFamily="66" charset="0"/>
              </a:rPr>
              <a:t> healthy food</a:t>
            </a:r>
          </a:p>
          <a:p>
            <a:r>
              <a:rPr lang="en-US" sz="3600" dirty="0" smtClean="0">
                <a:latin typeface="Comic Sans MS" pitchFamily="66" charset="0"/>
              </a:rPr>
              <a:t>-</a:t>
            </a:r>
            <a:r>
              <a:rPr lang="en-US" sz="3600" dirty="0" smtClean="0">
                <a:solidFill>
                  <a:srgbClr val="FF0000"/>
                </a:solidFill>
                <a:latin typeface="Comic Sans MS" pitchFamily="66" charset="0"/>
              </a:rPr>
              <a:t>Take</a:t>
            </a:r>
            <a:r>
              <a:rPr lang="en-US" sz="3600" dirty="0" smtClean="0">
                <a:latin typeface="Comic Sans MS" pitchFamily="66" charset="0"/>
              </a:rPr>
              <a:t> these pills twice a day</a:t>
            </a:r>
          </a:p>
          <a:p>
            <a:r>
              <a:rPr lang="en-US" sz="3600" dirty="0" smtClean="0">
                <a:latin typeface="Comic Sans MS" pitchFamily="66" charset="0"/>
              </a:rPr>
              <a:t>-</a:t>
            </a:r>
            <a:r>
              <a:rPr lang="en-US" sz="3600" dirty="0" smtClean="0">
                <a:solidFill>
                  <a:srgbClr val="FF0000"/>
                </a:solidFill>
                <a:latin typeface="Comic Sans MS" pitchFamily="66" charset="0"/>
              </a:rPr>
              <a:t>Do not drink </a:t>
            </a:r>
            <a:r>
              <a:rPr lang="en-US" sz="3600" dirty="0" smtClean="0">
                <a:latin typeface="Comic Sans MS" pitchFamily="66" charset="0"/>
              </a:rPr>
              <a:t>alcohol or smoke.</a:t>
            </a:r>
          </a:p>
          <a:p>
            <a:r>
              <a:rPr lang="en-US" sz="3600" dirty="0" smtClean="0">
                <a:latin typeface="Comic Sans MS" pitchFamily="66" charset="0"/>
              </a:rPr>
              <a:t>-</a:t>
            </a:r>
            <a:r>
              <a:rPr lang="en-US" sz="3600" dirty="0" smtClean="0">
                <a:solidFill>
                  <a:srgbClr val="FF0000"/>
                </a:solidFill>
                <a:latin typeface="Comic Sans MS" pitchFamily="66" charset="0"/>
              </a:rPr>
              <a:t>Do </a:t>
            </a:r>
            <a:r>
              <a:rPr lang="en-US" sz="3600" dirty="0" smtClean="0">
                <a:latin typeface="Comic Sans MS" pitchFamily="66" charset="0"/>
              </a:rPr>
              <a:t>it</a:t>
            </a:r>
            <a:r>
              <a:rPr lang="en-US" sz="3600" dirty="0" smtClean="0">
                <a:latin typeface="Comic Sans MS" pitchFamily="66" charset="0"/>
              </a:rPr>
              <a:t> and </a:t>
            </a:r>
            <a:r>
              <a:rPr lang="en-US" sz="3600" dirty="0" smtClean="0">
                <a:latin typeface="Comic Sans MS" pitchFamily="66" charset="0"/>
              </a:rPr>
              <a:t>you will get better soon.</a:t>
            </a:r>
          </a:p>
          <a:p>
            <a:endParaRPr lang="en-US" sz="3600" dirty="0">
              <a:latin typeface="Comic Sans MS" pitchFamily="66" charset="0"/>
            </a:endParaRPr>
          </a:p>
        </p:txBody>
      </p:sp>
    </p:spTree>
    <p:extLst>
      <p:ext uri="{BB962C8B-B14F-4D97-AF65-F5344CB8AC3E}">
        <p14:creationId xmlns:p14="http://schemas.microsoft.com/office/powerpoint/2010/main" val="16022825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743200" y="1579563"/>
            <a:ext cx="5000625" cy="1468437"/>
          </a:xfrm>
        </p:spPr>
        <p:txBody>
          <a:bodyPr/>
          <a:lstStyle/>
          <a:p>
            <a:r>
              <a:rPr lang="en-US" sz="4400"/>
              <a:t>Imperatives</a:t>
            </a:r>
          </a:p>
        </p:txBody>
      </p:sp>
      <p:sp>
        <p:nvSpPr>
          <p:cNvPr id="2051" name="Rectangle 3"/>
          <p:cNvSpPr>
            <a:spLocks noGrp="1" noChangeArrowheads="1"/>
          </p:cNvSpPr>
          <p:nvPr>
            <p:ph type="subTitle" idx="1"/>
          </p:nvPr>
        </p:nvSpPr>
        <p:spPr>
          <a:xfrm>
            <a:off x="457200" y="4114800"/>
            <a:ext cx="4800600" cy="838200"/>
          </a:xfrm>
        </p:spPr>
        <p:txBody>
          <a:bodyPr/>
          <a:lstStyle/>
          <a:p>
            <a:r>
              <a:rPr lang="en-US" sz="3600" b="1"/>
              <a:t>Driving Safely</a:t>
            </a:r>
            <a:endParaRPr lang="en-US" sz="3600"/>
          </a:p>
        </p:txBody>
      </p:sp>
      <p:sp>
        <p:nvSpPr>
          <p:cNvPr id="2052" name="Text Box 4"/>
          <p:cNvSpPr txBox="1">
            <a:spLocks noChangeArrowheads="1"/>
          </p:cNvSpPr>
          <p:nvPr/>
        </p:nvSpPr>
        <p:spPr bwMode="auto">
          <a:xfrm>
            <a:off x="1166813" y="1533525"/>
            <a:ext cx="862012"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9600"/>
              <a:t>1</a:t>
            </a:r>
          </a:p>
        </p:txBody>
      </p:sp>
      <p:sp>
        <p:nvSpPr>
          <p:cNvPr id="2055" name="Text Box 7"/>
          <p:cNvSpPr txBox="1">
            <a:spLocks noChangeArrowheads="1"/>
          </p:cNvSpPr>
          <p:nvPr/>
        </p:nvSpPr>
        <p:spPr bwMode="auto">
          <a:xfrm>
            <a:off x="1738313" y="5789613"/>
            <a:ext cx="4738687"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i="1">
                <a:solidFill>
                  <a:schemeClr val="tx1"/>
                </a:solidFill>
              </a:rPr>
              <a:t>Focus on Grammar</a:t>
            </a:r>
            <a:r>
              <a:rPr lang="en-US" sz="1600">
                <a:solidFill>
                  <a:schemeClr val="tx1"/>
                </a:solidFill>
              </a:rPr>
              <a:t> </a:t>
            </a:r>
            <a:r>
              <a:rPr lang="en-US" sz="1600" i="1">
                <a:solidFill>
                  <a:schemeClr val="tx1"/>
                </a:solidFill>
              </a:rPr>
              <a:t>1</a:t>
            </a:r>
          </a:p>
          <a:p>
            <a:pPr algn="l"/>
            <a:r>
              <a:rPr lang="en-US" sz="1600">
                <a:solidFill>
                  <a:schemeClr val="tx1"/>
                </a:solidFill>
              </a:rPr>
              <a:t>Part 1, Unit I</a:t>
            </a:r>
          </a:p>
          <a:p>
            <a:pPr algn="l"/>
            <a:r>
              <a:rPr lang="en-US" sz="1600">
                <a:solidFill>
                  <a:schemeClr val="tx1"/>
                </a:solidFill>
              </a:rPr>
              <a:t>By Ruth Luman, Gabriele Steiner, and BJ Wells</a:t>
            </a:r>
          </a:p>
          <a:p>
            <a:pPr algn="l"/>
            <a:r>
              <a:rPr lang="en-US" sz="1200">
                <a:solidFill>
                  <a:schemeClr val="tx1"/>
                </a:solidFill>
              </a:rPr>
              <a:t>Copyright © 2006. Pearson Education, Inc. All rights reserved.</a:t>
            </a:r>
          </a:p>
        </p:txBody>
      </p:sp>
      <p:pic>
        <p:nvPicPr>
          <p:cNvPr id="2065" name="Picture 17" descr="205155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0600" y="3429000"/>
            <a:ext cx="3733800" cy="26876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33" name="Text Box 21"/>
          <p:cNvSpPr txBox="1">
            <a:spLocks noChangeArrowheads="1"/>
          </p:cNvSpPr>
          <p:nvPr/>
        </p:nvSpPr>
        <p:spPr bwMode="auto">
          <a:xfrm>
            <a:off x="1752600" y="4738688"/>
            <a:ext cx="914400" cy="366712"/>
          </a:xfrm>
          <a:prstGeom prst="rect">
            <a:avLst/>
          </a:prstGeom>
          <a:solidFill>
            <a:srgbClr val="5259B0">
              <a:alpha val="48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endParaRPr lang="en-US" sz="1800" b="0">
              <a:solidFill>
                <a:schemeClr val="tx1"/>
              </a:solidFill>
              <a:cs typeface="Arial" charset="0"/>
            </a:endParaRPr>
          </a:p>
        </p:txBody>
      </p:sp>
      <p:sp>
        <p:nvSpPr>
          <p:cNvPr id="192535" name="Text Box 23"/>
          <p:cNvSpPr txBox="1">
            <a:spLocks noChangeArrowheads="1"/>
          </p:cNvSpPr>
          <p:nvPr/>
        </p:nvSpPr>
        <p:spPr bwMode="auto">
          <a:xfrm>
            <a:off x="5600700" y="5881688"/>
            <a:ext cx="1758950" cy="366712"/>
          </a:xfrm>
          <a:prstGeom prst="rect">
            <a:avLst/>
          </a:prstGeom>
          <a:solidFill>
            <a:srgbClr val="5259B0">
              <a:alpha val="48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endParaRPr lang="en-US" sz="1800" b="0">
              <a:solidFill>
                <a:schemeClr val="tx1"/>
              </a:solidFill>
              <a:cs typeface="Arial" charset="0"/>
            </a:endParaRPr>
          </a:p>
        </p:txBody>
      </p:sp>
      <p:sp>
        <p:nvSpPr>
          <p:cNvPr id="192540" name="Text Box 28"/>
          <p:cNvSpPr txBox="1">
            <a:spLocks noChangeArrowheads="1"/>
          </p:cNvSpPr>
          <p:nvPr/>
        </p:nvSpPr>
        <p:spPr bwMode="auto">
          <a:xfrm>
            <a:off x="1739900" y="5300663"/>
            <a:ext cx="1524000" cy="366712"/>
          </a:xfrm>
          <a:prstGeom prst="rect">
            <a:avLst/>
          </a:prstGeom>
          <a:solidFill>
            <a:srgbClr val="5259B0">
              <a:alpha val="48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endParaRPr lang="en-US" sz="1800" b="0">
              <a:solidFill>
                <a:schemeClr val="tx1"/>
              </a:solidFill>
              <a:cs typeface="Arial" charset="0"/>
            </a:endParaRPr>
          </a:p>
        </p:txBody>
      </p:sp>
      <p:sp>
        <p:nvSpPr>
          <p:cNvPr id="192541" name="Text Box 29"/>
          <p:cNvSpPr txBox="1">
            <a:spLocks noChangeArrowheads="1"/>
          </p:cNvSpPr>
          <p:nvPr/>
        </p:nvSpPr>
        <p:spPr bwMode="auto">
          <a:xfrm>
            <a:off x="3952875" y="5300663"/>
            <a:ext cx="1168400" cy="366712"/>
          </a:xfrm>
          <a:prstGeom prst="rect">
            <a:avLst/>
          </a:prstGeom>
          <a:solidFill>
            <a:srgbClr val="5259B0">
              <a:alpha val="48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endParaRPr lang="en-US" sz="1800" b="0">
              <a:solidFill>
                <a:schemeClr val="tx1"/>
              </a:solidFill>
              <a:cs typeface="Arial" charset="0"/>
            </a:endParaRPr>
          </a:p>
        </p:txBody>
      </p:sp>
      <p:sp>
        <p:nvSpPr>
          <p:cNvPr id="192531" name="Text Box 19"/>
          <p:cNvSpPr txBox="1">
            <a:spLocks noChangeArrowheads="1"/>
          </p:cNvSpPr>
          <p:nvPr/>
        </p:nvSpPr>
        <p:spPr bwMode="auto">
          <a:xfrm>
            <a:off x="4346575" y="4167188"/>
            <a:ext cx="766763" cy="366712"/>
          </a:xfrm>
          <a:prstGeom prst="rect">
            <a:avLst/>
          </a:prstGeom>
          <a:solidFill>
            <a:srgbClr val="5259B0">
              <a:alpha val="48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endParaRPr lang="en-US" sz="1800" b="0">
              <a:solidFill>
                <a:schemeClr val="tx1"/>
              </a:solidFill>
              <a:cs typeface="Arial" charset="0"/>
            </a:endParaRPr>
          </a:p>
        </p:txBody>
      </p:sp>
      <p:sp>
        <p:nvSpPr>
          <p:cNvPr id="192534" name="Text Box 22"/>
          <p:cNvSpPr txBox="1">
            <a:spLocks noChangeArrowheads="1"/>
          </p:cNvSpPr>
          <p:nvPr/>
        </p:nvSpPr>
        <p:spPr bwMode="auto">
          <a:xfrm>
            <a:off x="3651250" y="3602038"/>
            <a:ext cx="914400" cy="366712"/>
          </a:xfrm>
          <a:prstGeom prst="rect">
            <a:avLst/>
          </a:prstGeom>
          <a:solidFill>
            <a:srgbClr val="5259B0">
              <a:alpha val="48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endParaRPr lang="en-US" sz="1800" b="0">
              <a:solidFill>
                <a:schemeClr val="tx1"/>
              </a:solidFill>
              <a:cs typeface="Arial" charset="0"/>
            </a:endParaRPr>
          </a:p>
        </p:txBody>
      </p:sp>
      <p:sp>
        <p:nvSpPr>
          <p:cNvPr id="192537" name="Text Box 25"/>
          <p:cNvSpPr txBox="1">
            <a:spLocks noChangeArrowheads="1"/>
          </p:cNvSpPr>
          <p:nvPr/>
        </p:nvSpPr>
        <p:spPr bwMode="auto">
          <a:xfrm>
            <a:off x="1749425" y="3605213"/>
            <a:ext cx="1752600" cy="366712"/>
          </a:xfrm>
          <a:prstGeom prst="rect">
            <a:avLst/>
          </a:prstGeom>
          <a:solidFill>
            <a:srgbClr val="5259B0">
              <a:alpha val="48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endParaRPr lang="en-US" sz="1800" b="0">
              <a:solidFill>
                <a:schemeClr val="tx1"/>
              </a:solidFill>
              <a:cs typeface="Arial" charset="0"/>
            </a:endParaRPr>
          </a:p>
        </p:txBody>
      </p:sp>
      <p:sp>
        <p:nvSpPr>
          <p:cNvPr id="192532" name="Text Box 20"/>
          <p:cNvSpPr txBox="1">
            <a:spLocks noChangeArrowheads="1"/>
          </p:cNvSpPr>
          <p:nvPr/>
        </p:nvSpPr>
        <p:spPr bwMode="auto">
          <a:xfrm>
            <a:off x="1784350" y="3033713"/>
            <a:ext cx="2025650" cy="366712"/>
          </a:xfrm>
          <a:prstGeom prst="rect">
            <a:avLst/>
          </a:prstGeom>
          <a:solidFill>
            <a:srgbClr val="5259B0">
              <a:alpha val="48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endParaRPr lang="en-US" sz="1800" b="0">
              <a:solidFill>
                <a:schemeClr val="tx1"/>
              </a:solidFill>
              <a:cs typeface="Arial" charset="0"/>
            </a:endParaRPr>
          </a:p>
        </p:txBody>
      </p:sp>
      <p:sp>
        <p:nvSpPr>
          <p:cNvPr id="192538" name="Text Box 26"/>
          <p:cNvSpPr txBox="1">
            <a:spLocks noChangeArrowheads="1"/>
          </p:cNvSpPr>
          <p:nvPr/>
        </p:nvSpPr>
        <p:spPr bwMode="auto">
          <a:xfrm>
            <a:off x="1746250" y="2476500"/>
            <a:ext cx="885825" cy="366713"/>
          </a:xfrm>
          <a:prstGeom prst="rect">
            <a:avLst/>
          </a:prstGeom>
          <a:solidFill>
            <a:srgbClr val="5259B0">
              <a:alpha val="48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endParaRPr lang="en-US" sz="1800" b="0">
              <a:solidFill>
                <a:schemeClr val="tx1"/>
              </a:solidFill>
              <a:cs typeface="Arial" charset="0"/>
            </a:endParaRPr>
          </a:p>
        </p:txBody>
      </p:sp>
      <p:sp>
        <p:nvSpPr>
          <p:cNvPr id="192536" name="Text Box 24"/>
          <p:cNvSpPr txBox="1">
            <a:spLocks noChangeArrowheads="1"/>
          </p:cNvSpPr>
          <p:nvPr/>
        </p:nvSpPr>
        <p:spPr bwMode="auto">
          <a:xfrm>
            <a:off x="1778000" y="1914525"/>
            <a:ext cx="2743200" cy="366713"/>
          </a:xfrm>
          <a:prstGeom prst="rect">
            <a:avLst/>
          </a:prstGeom>
          <a:solidFill>
            <a:srgbClr val="5259B0">
              <a:alpha val="48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endParaRPr lang="en-US" sz="1800" b="0">
              <a:solidFill>
                <a:schemeClr val="tx1"/>
              </a:solidFill>
              <a:cs typeface="Arial" charset="0"/>
            </a:endParaRPr>
          </a:p>
        </p:txBody>
      </p:sp>
      <p:pic>
        <p:nvPicPr>
          <p:cNvPr id="192530" name="Picture 18" descr="217600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389063"/>
            <a:ext cx="3429000" cy="1979612"/>
          </a:xfrm>
          <a:prstGeom prst="rect">
            <a:avLst/>
          </a:prstGeom>
          <a:noFill/>
          <a:extLst>
            <a:ext uri="{909E8E84-426E-40DD-AFC4-6F175D3DCCD1}">
              <a14:hiddenFill xmlns:a14="http://schemas.microsoft.com/office/drawing/2010/main">
                <a:solidFill>
                  <a:srgbClr val="FFFFFF"/>
                </a:solidFill>
              </a14:hiddenFill>
            </a:ext>
          </a:extLst>
        </p:spPr>
      </p:pic>
      <p:sp>
        <p:nvSpPr>
          <p:cNvPr id="192514" name="AutoShape 2"/>
          <p:cNvSpPr>
            <a:spLocks noGrp="1" noChangeArrowheads="1"/>
          </p:cNvSpPr>
          <p:nvPr>
            <p:ph type="title"/>
          </p:nvPr>
        </p:nvSpPr>
        <p:spPr>
          <a:ln w="28575"/>
        </p:spPr>
        <p:txBody>
          <a:bodyPr/>
          <a:lstStyle/>
          <a:p>
            <a:r>
              <a:rPr lang="en-US" sz="4400"/>
              <a:t>Driving Safely</a:t>
            </a:r>
          </a:p>
        </p:txBody>
      </p:sp>
      <p:sp>
        <p:nvSpPr>
          <p:cNvPr id="192529" name="Rectangle 17"/>
          <p:cNvSpPr>
            <a:spLocks noGrp="1" noChangeArrowheads="1"/>
          </p:cNvSpPr>
          <p:nvPr>
            <p:ph type="body" idx="1"/>
          </p:nvPr>
        </p:nvSpPr>
        <p:spPr>
          <a:xfrm>
            <a:off x="457200" y="1752600"/>
            <a:ext cx="8382000" cy="4648200"/>
          </a:xfrm>
          <a:noFill/>
          <a:ln/>
        </p:spPr>
        <p:txBody>
          <a:bodyPr/>
          <a:lstStyle/>
          <a:p>
            <a:pPr marL="1258888" indent="-1258888">
              <a:lnSpc>
                <a:spcPct val="135000"/>
              </a:lnSpc>
              <a:buFontTx/>
              <a:buNone/>
            </a:pPr>
            <a:r>
              <a:rPr lang="en-US" sz="2400" b="1" dirty="0">
                <a:solidFill>
                  <a:schemeClr val="hlink"/>
                </a:solidFill>
              </a:rPr>
              <a:t>Woman</a:t>
            </a:r>
            <a:r>
              <a:rPr lang="en-US" sz="2400" dirty="0">
                <a:solidFill>
                  <a:schemeClr val="hlink"/>
                </a:solidFill>
              </a:rPr>
              <a:t>:</a:t>
            </a:r>
            <a:r>
              <a:rPr lang="en-US" sz="2400" dirty="0"/>
              <a:t> </a:t>
            </a:r>
            <a:r>
              <a:rPr lang="en-US" sz="2400" b="1" dirty="0"/>
              <a:t>Slow down, please</a:t>
            </a:r>
            <a:r>
              <a:rPr lang="en-US" sz="2400" dirty="0"/>
              <a:t>! I’m nervous.</a:t>
            </a:r>
          </a:p>
          <a:p>
            <a:pPr marL="1258888" indent="-1258888">
              <a:lnSpc>
                <a:spcPct val="135000"/>
              </a:lnSpc>
              <a:buFontTx/>
              <a:buNone/>
            </a:pPr>
            <a:r>
              <a:rPr lang="en-US" sz="2400" b="1" dirty="0">
                <a:solidFill>
                  <a:srgbClr val="5259B0"/>
                </a:solidFill>
              </a:rPr>
              <a:t>Driver</a:t>
            </a:r>
            <a:r>
              <a:rPr lang="en-US" sz="2400" dirty="0">
                <a:solidFill>
                  <a:srgbClr val="5259B0"/>
                </a:solidFill>
              </a:rPr>
              <a:t>:</a:t>
            </a:r>
            <a:r>
              <a:rPr lang="en-US" sz="2400" dirty="0"/>
              <a:t>	</a:t>
            </a:r>
            <a:r>
              <a:rPr lang="en-US" sz="2400" b="1" dirty="0"/>
              <a:t>Relax</a:t>
            </a:r>
            <a:r>
              <a:rPr lang="en-US" sz="2400" dirty="0"/>
              <a:t>. I’m a good driver.</a:t>
            </a:r>
          </a:p>
          <a:p>
            <a:pPr marL="1258888" indent="-1258888">
              <a:lnSpc>
                <a:spcPct val="135000"/>
              </a:lnSpc>
              <a:buFontTx/>
              <a:buNone/>
            </a:pPr>
            <a:r>
              <a:rPr lang="en-US" sz="2400" b="1" dirty="0">
                <a:solidFill>
                  <a:schemeClr val="hlink"/>
                </a:solidFill>
              </a:rPr>
              <a:t>Woman</a:t>
            </a:r>
            <a:r>
              <a:rPr lang="en-US" sz="2400" dirty="0">
                <a:solidFill>
                  <a:schemeClr val="hlink"/>
                </a:solidFill>
              </a:rPr>
              <a:t>:</a:t>
            </a:r>
            <a:r>
              <a:rPr lang="en-US" sz="2400" dirty="0"/>
              <a:t>	</a:t>
            </a:r>
            <a:r>
              <a:rPr lang="en-US" sz="2400" b="1" dirty="0" smtClean="0"/>
              <a:t>Don´t answer your phone</a:t>
            </a:r>
            <a:r>
              <a:rPr lang="en-US" sz="2400" dirty="0" smtClean="0"/>
              <a:t>!</a:t>
            </a:r>
            <a:endParaRPr lang="en-US" sz="2400" dirty="0"/>
          </a:p>
          <a:p>
            <a:pPr marL="1258888" indent="-1258888">
              <a:lnSpc>
                <a:spcPct val="135000"/>
              </a:lnSpc>
              <a:buFontTx/>
              <a:buNone/>
            </a:pPr>
            <a:r>
              <a:rPr lang="en-US" sz="2400" b="1" dirty="0">
                <a:solidFill>
                  <a:srgbClr val="5259B0"/>
                </a:solidFill>
              </a:rPr>
              <a:t>Driver</a:t>
            </a:r>
            <a:r>
              <a:rPr lang="en-US" sz="2400" dirty="0">
                <a:solidFill>
                  <a:srgbClr val="5259B0"/>
                </a:solidFill>
              </a:rPr>
              <a:t>:</a:t>
            </a:r>
            <a:r>
              <a:rPr lang="en-US" sz="2400" dirty="0"/>
              <a:t>	</a:t>
            </a:r>
            <a:r>
              <a:rPr lang="en-US" sz="2400" b="1" dirty="0"/>
              <a:t>Don’t worry</a:t>
            </a:r>
            <a:r>
              <a:rPr lang="en-US" sz="2400" dirty="0"/>
              <a:t>. </a:t>
            </a:r>
            <a:r>
              <a:rPr lang="en-US" sz="2400" b="1" dirty="0"/>
              <a:t>Listen</a:t>
            </a:r>
            <a:r>
              <a:rPr lang="en-US" sz="2400" dirty="0"/>
              <a:t> to the music.</a:t>
            </a:r>
          </a:p>
          <a:p>
            <a:pPr marL="1258888" indent="-1258888">
              <a:lnSpc>
                <a:spcPct val="135000"/>
              </a:lnSpc>
              <a:buFontTx/>
              <a:buNone/>
            </a:pPr>
            <a:r>
              <a:rPr lang="en-US" sz="2400" b="1" dirty="0">
                <a:solidFill>
                  <a:schemeClr val="hlink"/>
                </a:solidFill>
              </a:rPr>
              <a:t>Woman</a:t>
            </a:r>
            <a:r>
              <a:rPr lang="en-US" sz="2400" dirty="0">
                <a:solidFill>
                  <a:schemeClr val="hlink"/>
                </a:solidFill>
              </a:rPr>
              <a:t>:</a:t>
            </a:r>
            <a:r>
              <a:rPr lang="en-US" sz="2400" dirty="0"/>
              <a:t>	There’s a red light. </a:t>
            </a:r>
            <a:r>
              <a:rPr lang="en-US" sz="2400" b="1" dirty="0"/>
              <a:t>Stop</a:t>
            </a:r>
            <a:r>
              <a:rPr lang="en-US" sz="2400" dirty="0"/>
              <a:t>!</a:t>
            </a:r>
          </a:p>
          <a:p>
            <a:pPr marL="1258888" indent="-1258888">
              <a:lnSpc>
                <a:spcPct val="135000"/>
              </a:lnSpc>
              <a:buFontTx/>
              <a:buNone/>
            </a:pPr>
            <a:r>
              <a:rPr lang="en-US" sz="2400" b="1" dirty="0">
                <a:solidFill>
                  <a:srgbClr val="5259B0"/>
                </a:solidFill>
              </a:rPr>
              <a:t>Driver</a:t>
            </a:r>
            <a:r>
              <a:rPr lang="en-US" sz="2400" dirty="0">
                <a:solidFill>
                  <a:srgbClr val="5259B0"/>
                </a:solidFill>
              </a:rPr>
              <a:t>:</a:t>
            </a:r>
            <a:r>
              <a:rPr lang="en-US" sz="2400" dirty="0"/>
              <a:t>	</a:t>
            </a:r>
            <a:r>
              <a:rPr lang="en-US" sz="2400" b="1" dirty="0"/>
              <a:t>Close</a:t>
            </a:r>
            <a:r>
              <a:rPr lang="en-US" sz="2400" dirty="0"/>
              <a:t> your eyes. I’m driving this cab.</a:t>
            </a:r>
          </a:p>
          <a:p>
            <a:pPr marL="1258888" indent="-1258888">
              <a:lnSpc>
                <a:spcPct val="135000"/>
              </a:lnSpc>
              <a:buFontTx/>
              <a:buNone/>
            </a:pPr>
            <a:r>
              <a:rPr lang="en-US" sz="2400" b="1" dirty="0">
                <a:solidFill>
                  <a:schemeClr val="hlink"/>
                </a:solidFill>
              </a:rPr>
              <a:t>Woman</a:t>
            </a:r>
            <a:r>
              <a:rPr lang="en-US" sz="2400" dirty="0">
                <a:solidFill>
                  <a:schemeClr val="hlink"/>
                </a:solidFill>
              </a:rPr>
              <a:t>:</a:t>
            </a:r>
            <a:r>
              <a:rPr lang="en-US" sz="2400" dirty="0"/>
              <a:t>	</a:t>
            </a:r>
            <a:r>
              <a:rPr lang="en-US" sz="2400" b="1" dirty="0"/>
              <a:t>Turn right</a:t>
            </a:r>
            <a:r>
              <a:rPr lang="en-US" sz="2400" dirty="0"/>
              <a:t>! No, </a:t>
            </a:r>
            <a:r>
              <a:rPr lang="en-US" sz="2400" b="1" dirty="0"/>
              <a:t>turn left</a:t>
            </a:r>
            <a:r>
              <a:rPr lang="en-US" sz="2400" dirty="0"/>
              <a:t>! No, right.</a:t>
            </a:r>
          </a:p>
          <a:p>
            <a:pPr marL="1258888" indent="-1258888">
              <a:lnSpc>
                <a:spcPct val="135000"/>
              </a:lnSpc>
              <a:buFontTx/>
              <a:buNone/>
            </a:pPr>
            <a:r>
              <a:rPr lang="en-US" sz="2400" b="1" dirty="0">
                <a:solidFill>
                  <a:srgbClr val="5259B0"/>
                </a:solidFill>
              </a:rPr>
              <a:t>Driver</a:t>
            </a:r>
            <a:r>
              <a:rPr lang="en-US" sz="2400" dirty="0">
                <a:solidFill>
                  <a:srgbClr val="5259B0"/>
                </a:solidFill>
              </a:rPr>
              <a:t>:</a:t>
            </a:r>
            <a:r>
              <a:rPr lang="en-US" sz="2400" dirty="0"/>
              <a:t>	OK, here we are. Next time, </a:t>
            </a:r>
            <a:r>
              <a:rPr lang="en-US" sz="2400" b="1" dirty="0"/>
              <a:t>please take</a:t>
            </a:r>
            <a:r>
              <a:rPr lang="en-US" sz="2400" dirty="0"/>
              <a:t> a bus.</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192536"/>
                                        </p:tgtEl>
                                        <p:attrNameLst>
                                          <p:attrName>style.visibility</p:attrName>
                                        </p:attrNameLst>
                                      </p:cBhvr>
                                      <p:to>
                                        <p:strVal val="visible"/>
                                      </p:to>
                                    </p:set>
                                    <p:animEffect transition="in" filter="fade">
                                      <p:cBhvr>
                                        <p:cTn id="7" dur="384" decel="100000"/>
                                        <p:tgtEl>
                                          <p:spTgt spid="192536"/>
                                        </p:tgtEl>
                                      </p:cBhvr>
                                    </p:animEffect>
                                    <p:animScale>
                                      <p:cBhvr>
                                        <p:cTn id="8" dur="384" decel="100000"/>
                                        <p:tgtEl>
                                          <p:spTgt spid="192536"/>
                                        </p:tgtEl>
                                      </p:cBhvr>
                                      <p:from x="10000" y="10000"/>
                                      <p:to x="200000" y="450000"/>
                                    </p:animScale>
                                    <p:animScale>
                                      <p:cBhvr>
                                        <p:cTn id="9" dur="616" accel="100000" fill="hold">
                                          <p:stCondLst>
                                            <p:cond delay="384"/>
                                          </p:stCondLst>
                                        </p:cTn>
                                        <p:tgtEl>
                                          <p:spTgt spid="192536"/>
                                        </p:tgtEl>
                                      </p:cBhvr>
                                      <p:from x="200000" y="450000"/>
                                      <p:to x="100000" y="100000"/>
                                    </p:animScale>
                                    <p:set>
                                      <p:cBhvr>
                                        <p:cTn id="10" dur="384" fill="hold"/>
                                        <p:tgtEl>
                                          <p:spTgt spid="192536"/>
                                        </p:tgtEl>
                                        <p:attrNameLst>
                                          <p:attrName>ppt_x</p:attrName>
                                        </p:attrNameLst>
                                      </p:cBhvr>
                                      <p:to>
                                        <p:strVal val="(0.5)"/>
                                      </p:to>
                                    </p:set>
                                    <p:anim from="(0.5)" to="(#ppt_x)" calcmode="lin" valueType="num">
                                      <p:cBhvr>
                                        <p:cTn id="11" dur="616" accel="100000" fill="hold">
                                          <p:stCondLst>
                                            <p:cond delay="384"/>
                                          </p:stCondLst>
                                        </p:cTn>
                                        <p:tgtEl>
                                          <p:spTgt spid="192536"/>
                                        </p:tgtEl>
                                        <p:attrNameLst>
                                          <p:attrName>ppt_x</p:attrName>
                                        </p:attrNameLst>
                                      </p:cBhvr>
                                    </p:anim>
                                    <p:set>
                                      <p:cBhvr>
                                        <p:cTn id="12" dur="384" fill="hold"/>
                                        <p:tgtEl>
                                          <p:spTgt spid="192536"/>
                                        </p:tgtEl>
                                        <p:attrNameLst>
                                          <p:attrName>ppt_y</p:attrName>
                                        </p:attrNameLst>
                                      </p:cBhvr>
                                      <p:to>
                                        <p:strVal val="(#ppt_y+0.4)"/>
                                      </p:to>
                                    </p:set>
                                    <p:anim from="(#ppt_y+0.4)" to="(#ppt_y)" calcmode="lin" valueType="num">
                                      <p:cBhvr>
                                        <p:cTn id="13" dur="616" accel="100000" fill="hold">
                                          <p:stCondLst>
                                            <p:cond delay="384"/>
                                          </p:stCondLst>
                                        </p:cTn>
                                        <p:tgtEl>
                                          <p:spTgt spid="192536"/>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1" presetClass="entr" presetSubtype="0" fill="hold" grpId="0" nodeType="clickEffect">
                                  <p:stCondLst>
                                    <p:cond delay="0"/>
                                  </p:stCondLst>
                                  <p:childTnLst>
                                    <p:set>
                                      <p:cBhvr>
                                        <p:cTn id="17" dur="1" fill="hold">
                                          <p:stCondLst>
                                            <p:cond delay="0"/>
                                          </p:stCondLst>
                                        </p:cTn>
                                        <p:tgtEl>
                                          <p:spTgt spid="192538"/>
                                        </p:tgtEl>
                                        <p:attrNameLst>
                                          <p:attrName>style.visibility</p:attrName>
                                        </p:attrNameLst>
                                      </p:cBhvr>
                                      <p:to>
                                        <p:strVal val="visible"/>
                                      </p:to>
                                    </p:set>
                                    <p:animEffect transition="in" filter="fade">
                                      <p:cBhvr>
                                        <p:cTn id="18" dur="384" decel="100000"/>
                                        <p:tgtEl>
                                          <p:spTgt spid="192538"/>
                                        </p:tgtEl>
                                      </p:cBhvr>
                                    </p:animEffect>
                                    <p:animScale>
                                      <p:cBhvr>
                                        <p:cTn id="19" dur="384" decel="100000"/>
                                        <p:tgtEl>
                                          <p:spTgt spid="192538"/>
                                        </p:tgtEl>
                                      </p:cBhvr>
                                      <p:from x="10000" y="10000"/>
                                      <p:to x="200000" y="450000"/>
                                    </p:animScale>
                                    <p:animScale>
                                      <p:cBhvr>
                                        <p:cTn id="20" dur="616" accel="100000" fill="hold">
                                          <p:stCondLst>
                                            <p:cond delay="384"/>
                                          </p:stCondLst>
                                        </p:cTn>
                                        <p:tgtEl>
                                          <p:spTgt spid="192538"/>
                                        </p:tgtEl>
                                      </p:cBhvr>
                                      <p:from x="200000" y="450000"/>
                                      <p:to x="100000" y="100000"/>
                                    </p:animScale>
                                    <p:set>
                                      <p:cBhvr>
                                        <p:cTn id="21" dur="384" fill="hold"/>
                                        <p:tgtEl>
                                          <p:spTgt spid="192538"/>
                                        </p:tgtEl>
                                        <p:attrNameLst>
                                          <p:attrName>ppt_x</p:attrName>
                                        </p:attrNameLst>
                                      </p:cBhvr>
                                      <p:to>
                                        <p:strVal val="(0.5)"/>
                                      </p:to>
                                    </p:set>
                                    <p:anim from="(0.5)" to="(#ppt_x)" calcmode="lin" valueType="num">
                                      <p:cBhvr>
                                        <p:cTn id="22" dur="616" accel="100000" fill="hold">
                                          <p:stCondLst>
                                            <p:cond delay="384"/>
                                          </p:stCondLst>
                                        </p:cTn>
                                        <p:tgtEl>
                                          <p:spTgt spid="192538"/>
                                        </p:tgtEl>
                                        <p:attrNameLst>
                                          <p:attrName>ppt_x</p:attrName>
                                        </p:attrNameLst>
                                      </p:cBhvr>
                                    </p:anim>
                                    <p:set>
                                      <p:cBhvr>
                                        <p:cTn id="23" dur="384" fill="hold"/>
                                        <p:tgtEl>
                                          <p:spTgt spid="192538"/>
                                        </p:tgtEl>
                                        <p:attrNameLst>
                                          <p:attrName>ppt_y</p:attrName>
                                        </p:attrNameLst>
                                      </p:cBhvr>
                                      <p:to>
                                        <p:strVal val="(#ppt_y+0.4)"/>
                                      </p:to>
                                    </p:set>
                                    <p:anim from="(#ppt_y+0.4)" to="(#ppt_y)" calcmode="lin" valueType="num">
                                      <p:cBhvr>
                                        <p:cTn id="24" dur="616" accel="100000" fill="hold">
                                          <p:stCondLst>
                                            <p:cond delay="384"/>
                                          </p:stCondLst>
                                        </p:cTn>
                                        <p:tgtEl>
                                          <p:spTgt spid="192538"/>
                                        </p:tgtEl>
                                        <p:attrNameLst>
                                          <p:attrName>ppt_y</p:attrName>
                                        </p:attrNameLst>
                                      </p:cBhvr>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51" presetClass="entr" presetSubtype="0" fill="hold" grpId="0" nodeType="clickEffect">
                                  <p:stCondLst>
                                    <p:cond delay="0"/>
                                  </p:stCondLst>
                                  <p:childTnLst>
                                    <p:set>
                                      <p:cBhvr>
                                        <p:cTn id="28" dur="1" fill="hold">
                                          <p:stCondLst>
                                            <p:cond delay="0"/>
                                          </p:stCondLst>
                                        </p:cTn>
                                        <p:tgtEl>
                                          <p:spTgt spid="192532"/>
                                        </p:tgtEl>
                                        <p:attrNameLst>
                                          <p:attrName>style.visibility</p:attrName>
                                        </p:attrNameLst>
                                      </p:cBhvr>
                                      <p:to>
                                        <p:strVal val="visible"/>
                                      </p:to>
                                    </p:set>
                                    <p:animEffect transition="in" filter="fade">
                                      <p:cBhvr>
                                        <p:cTn id="29" dur="384" decel="100000"/>
                                        <p:tgtEl>
                                          <p:spTgt spid="192532"/>
                                        </p:tgtEl>
                                      </p:cBhvr>
                                    </p:animEffect>
                                    <p:animScale>
                                      <p:cBhvr>
                                        <p:cTn id="30" dur="384" decel="100000"/>
                                        <p:tgtEl>
                                          <p:spTgt spid="192532"/>
                                        </p:tgtEl>
                                      </p:cBhvr>
                                      <p:from x="10000" y="10000"/>
                                      <p:to x="200000" y="450000"/>
                                    </p:animScale>
                                    <p:animScale>
                                      <p:cBhvr>
                                        <p:cTn id="31" dur="616" accel="100000" fill="hold">
                                          <p:stCondLst>
                                            <p:cond delay="384"/>
                                          </p:stCondLst>
                                        </p:cTn>
                                        <p:tgtEl>
                                          <p:spTgt spid="192532"/>
                                        </p:tgtEl>
                                      </p:cBhvr>
                                      <p:from x="200000" y="450000"/>
                                      <p:to x="100000" y="100000"/>
                                    </p:animScale>
                                    <p:set>
                                      <p:cBhvr>
                                        <p:cTn id="32" dur="384" fill="hold"/>
                                        <p:tgtEl>
                                          <p:spTgt spid="192532"/>
                                        </p:tgtEl>
                                        <p:attrNameLst>
                                          <p:attrName>ppt_x</p:attrName>
                                        </p:attrNameLst>
                                      </p:cBhvr>
                                      <p:to>
                                        <p:strVal val="(0.5)"/>
                                      </p:to>
                                    </p:set>
                                    <p:anim from="(0.5)" to="(#ppt_x)" calcmode="lin" valueType="num">
                                      <p:cBhvr>
                                        <p:cTn id="33" dur="616" accel="100000" fill="hold">
                                          <p:stCondLst>
                                            <p:cond delay="384"/>
                                          </p:stCondLst>
                                        </p:cTn>
                                        <p:tgtEl>
                                          <p:spTgt spid="192532"/>
                                        </p:tgtEl>
                                        <p:attrNameLst>
                                          <p:attrName>ppt_x</p:attrName>
                                        </p:attrNameLst>
                                      </p:cBhvr>
                                    </p:anim>
                                    <p:set>
                                      <p:cBhvr>
                                        <p:cTn id="34" dur="384" fill="hold"/>
                                        <p:tgtEl>
                                          <p:spTgt spid="192532"/>
                                        </p:tgtEl>
                                        <p:attrNameLst>
                                          <p:attrName>ppt_y</p:attrName>
                                        </p:attrNameLst>
                                      </p:cBhvr>
                                      <p:to>
                                        <p:strVal val="(#ppt_y+0.4)"/>
                                      </p:to>
                                    </p:set>
                                    <p:anim from="(#ppt_y+0.4)" to="(#ppt_y)" calcmode="lin" valueType="num">
                                      <p:cBhvr>
                                        <p:cTn id="35" dur="616" accel="100000" fill="hold">
                                          <p:stCondLst>
                                            <p:cond delay="384"/>
                                          </p:stCondLst>
                                        </p:cTn>
                                        <p:tgtEl>
                                          <p:spTgt spid="192532"/>
                                        </p:tgtEl>
                                        <p:attrNameLst>
                                          <p:attrName>ppt_y</p:attrName>
                                        </p:attrNameLst>
                                      </p:cBhvr>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51" presetClass="entr" presetSubtype="0" fill="hold" grpId="0" nodeType="clickEffect">
                                  <p:stCondLst>
                                    <p:cond delay="0"/>
                                  </p:stCondLst>
                                  <p:childTnLst>
                                    <p:set>
                                      <p:cBhvr>
                                        <p:cTn id="39" dur="1" fill="hold">
                                          <p:stCondLst>
                                            <p:cond delay="0"/>
                                          </p:stCondLst>
                                        </p:cTn>
                                        <p:tgtEl>
                                          <p:spTgt spid="192537"/>
                                        </p:tgtEl>
                                        <p:attrNameLst>
                                          <p:attrName>style.visibility</p:attrName>
                                        </p:attrNameLst>
                                      </p:cBhvr>
                                      <p:to>
                                        <p:strVal val="visible"/>
                                      </p:to>
                                    </p:set>
                                    <p:animEffect transition="in" filter="fade">
                                      <p:cBhvr>
                                        <p:cTn id="40" dur="384" decel="100000"/>
                                        <p:tgtEl>
                                          <p:spTgt spid="192537"/>
                                        </p:tgtEl>
                                      </p:cBhvr>
                                    </p:animEffect>
                                    <p:animScale>
                                      <p:cBhvr>
                                        <p:cTn id="41" dur="384" decel="100000"/>
                                        <p:tgtEl>
                                          <p:spTgt spid="192537"/>
                                        </p:tgtEl>
                                      </p:cBhvr>
                                      <p:from x="10000" y="10000"/>
                                      <p:to x="200000" y="450000"/>
                                    </p:animScale>
                                    <p:animScale>
                                      <p:cBhvr>
                                        <p:cTn id="42" dur="616" accel="100000" fill="hold">
                                          <p:stCondLst>
                                            <p:cond delay="384"/>
                                          </p:stCondLst>
                                        </p:cTn>
                                        <p:tgtEl>
                                          <p:spTgt spid="192537"/>
                                        </p:tgtEl>
                                      </p:cBhvr>
                                      <p:from x="200000" y="450000"/>
                                      <p:to x="100000" y="100000"/>
                                    </p:animScale>
                                    <p:set>
                                      <p:cBhvr>
                                        <p:cTn id="43" dur="384" fill="hold"/>
                                        <p:tgtEl>
                                          <p:spTgt spid="192537"/>
                                        </p:tgtEl>
                                        <p:attrNameLst>
                                          <p:attrName>ppt_x</p:attrName>
                                        </p:attrNameLst>
                                      </p:cBhvr>
                                      <p:to>
                                        <p:strVal val="(0.5)"/>
                                      </p:to>
                                    </p:set>
                                    <p:anim from="(0.5)" to="(#ppt_x)" calcmode="lin" valueType="num">
                                      <p:cBhvr>
                                        <p:cTn id="44" dur="616" accel="100000" fill="hold">
                                          <p:stCondLst>
                                            <p:cond delay="384"/>
                                          </p:stCondLst>
                                        </p:cTn>
                                        <p:tgtEl>
                                          <p:spTgt spid="192537"/>
                                        </p:tgtEl>
                                        <p:attrNameLst>
                                          <p:attrName>ppt_x</p:attrName>
                                        </p:attrNameLst>
                                      </p:cBhvr>
                                    </p:anim>
                                    <p:set>
                                      <p:cBhvr>
                                        <p:cTn id="45" dur="384" fill="hold"/>
                                        <p:tgtEl>
                                          <p:spTgt spid="192537"/>
                                        </p:tgtEl>
                                        <p:attrNameLst>
                                          <p:attrName>ppt_y</p:attrName>
                                        </p:attrNameLst>
                                      </p:cBhvr>
                                      <p:to>
                                        <p:strVal val="(#ppt_y+0.4)"/>
                                      </p:to>
                                    </p:set>
                                    <p:anim from="(#ppt_y+0.4)" to="(#ppt_y)" calcmode="lin" valueType="num">
                                      <p:cBhvr>
                                        <p:cTn id="46" dur="616" accel="100000" fill="hold">
                                          <p:stCondLst>
                                            <p:cond delay="384"/>
                                          </p:stCondLst>
                                        </p:cTn>
                                        <p:tgtEl>
                                          <p:spTgt spid="192537"/>
                                        </p:tgtEl>
                                        <p:attrNameLst>
                                          <p:attrName>ppt_y</p:attrName>
                                        </p:attrNameLst>
                                      </p:cBhvr>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51" presetClass="entr" presetSubtype="0" fill="hold" grpId="0" nodeType="clickEffect">
                                  <p:stCondLst>
                                    <p:cond delay="0"/>
                                  </p:stCondLst>
                                  <p:childTnLst>
                                    <p:set>
                                      <p:cBhvr>
                                        <p:cTn id="50" dur="1" fill="hold">
                                          <p:stCondLst>
                                            <p:cond delay="0"/>
                                          </p:stCondLst>
                                        </p:cTn>
                                        <p:tgtEl>
                                          <p:spTgt spid="192534"/>
                                        </p:tgtEl>
                                        <p:attrNameLst>
                                          <p:attrName>style.visibility</p:attrName>
                                        </p:attrNameLst>
                                      </p:cBhvr>
                                      <p:to>
                                        <p:strVal val="visible"/>
                                      </p:to>
                                    </p:set>
                                    <p:animEffect transition="in" filter="fade">
                                      <p:cBhvr>
                                        <p:cTn id="51" dur="384" decel="100000"/>
                                        <p:tgtEl>
                                          <p:spTgt spid="192534"/>
                                        </p:tgtEl>
                                      </p:cBhvr>
                                    </p:animEffect>
                                    <p:animScale>
                                      <p:cBhvr>
                                        <p:cTn id="52" dur="384" decel="100000"/>
                                        <p:tgtEl>
                                          <p:spTgt spid="192534"/>
                                        </p:tgtEl>
                                      </p:cBhvr>
                                      <p:from x="10000" y="10000"/>
                                      <p:to x="200000" y="450000"/>
                                    </p:animScale>
                                    <p:animScale>
                                      <p:cBhvr>
                                        <p:cTn id="53" dur="616" accel="100000" fill="hold">
                                          <p:stCondLst>
                                            <p:cond delay="384"/>
                                          </p:stCondLst>
                                        </p:cTn>
                                        <p:tgtEl>
                                          <p:spTgt spid="192534"/>
                                        </p:tgtEl>
                                      </p:cBhvr>
                                      <p:from x="200000" y="450000"/>
                                      <p:to x="100000" y="100000"/>
                                    </p:animScale>
                                    <p:set>
                                      <p:cBhvr>
                                        <p:cTn id="54" dur="384" fill="hold"/>
                                        <p:tgtEl>
                                          <p:spTgt spid="192534"/>
                                        </p:tgtEl>
                                        <p:attrNameLst>
                                          <p:attrName>ppt_x</p:attrName>
                                        </p:attrNameLst>
                                      </p:cBhvr>
                                      <p:to>
                                        <p:strVal val="(0.5)"/>
                                      </p:to>
                                    </p:set>
                                    <p:anim from="(0.5)" to="(#ppt_x)" calcmode="lin" valueType="num">
                                      <p:cBhvr>
                                        <p:cTn id="55" dur="616" accel="100000" fill="hold">
                                          <p:stCondLst>
                                            <p:cond delay="384"/>
                                          </p:stCondLst>
                                        </p:cTn>
                                        <p:tgtEl>
                                          <p:spTgt spid="192534"/>
                                        </p:tgtEl>
                                        <p:attrNameLst>
                                          <p:attrName>ppt_x</p:attrName>
                                        </p:attrNameLst>
                                      </p:cBhvr>
                                    </p:anim>
                                    <p:set>
                                      <p:cBhvr>
                                        <p:cTn id="56" dur="384" fill="hold"/>
                                        <p:tgtEl>
                                          <p:spTgt spid="192534"/>
                                        </p:tgtEl>
                                        <p:attrNameLst>
                                          <p:attrName>ppt_y</p:attrName>
                                        </p:attrNameLst>
                                      </p:cBhvr>
                                      <p:to>
                                        <p:strVal val="(#ppt_y+0.4)"/>
                                      </p:to>
                                    </p:set>
                                    <p:anim from="(#ppt_y+0.4)" to="(#ppt_y)" calcmode="lin" valueType="num">
                                      <p:cBhvr>
                                        <p:cTn id="57" dur="616" accel="100000" fill="hold">
                                          <p:stCondLst>
                                            <p:cond delay="384"/>
                                          </p:stCondLst>
                                        </p:cTn>
                                        <p:tgtEl>
                                          <p:spTgt spid="192534"/>
                                        </p:tgtEl>
                                        <p:attrNameLst>
                                          <p:attrName>ppt_y</p:attrName>
                                        </p:attrNameLst>
                                      </p:cBhvr>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51" presetClass="entr" presetSubtype="0" fill="hold" grpId="0" nodeType="clickEffect">
                                  <p:stCondLst>
                                    <p:cond delay="0"/>
                                  </p:stCondLst>
                                  <p:childTnLst>
                                    <p:set>
                                      <p:cBhvr>
                                        <p:cTn id="61" dur="1" fill="hold">
                                          <p:stCondLst>
                                            <p:cond delay="0"/>
                                          </p:stCondLst>
                                        </p:cTn>
                                        <p:tgtEl>
                                          <p:spTgt spid="192531"/>
                                        </p:tgtEl>
                                        <p:attrNameLst>
                                          <p:attrName>style.visibility</p:attrName>
                                        </p:attrNameLst>
                                      </p:cBhvr>
                                      <p:to>
                                        <p:strVal val="visible"/>
                                      </p:to>
                                    </p:set>
                                    <p:animEffect transition="in" filter="fade">
                                      <p:cBhvr>
                                        <p:cTn id="62" dur="384" decel="100000"/>
                                        <p:tgtEl>
                                          <p:spTgt spid="192531"/>
                                        </p:tgtEl>
                                      </p:cBhvr>
                                    </p:animEffect>
                                    <p:animScale>
                                      <p:cBhvr>
                                        <p:cTn id="63" dur="384" decel="100000"/>
                                        <p:tgtEl>
                                          <p:spTgt spid="192531"/>
                                        </p:tgtEl>
                                      </p:cBhvr>
                                      <p:from x="10000" y="10000"/>
                                      <p:to x="200000" y="450000"/>
                                    </p:animScale>
                                    <p:animScale>
                                      <p:cBhvr>
                                        <p:cTn id="64" dur="616" accel="100000" fill="hold">
                                          <p:stCondLst>
                                            <p:cond delay="384"/>
                                          </p:stCondLst>
                                        </p:cTn>
                                        <p:tgtEl>
                                          <p:spTgt spid="192531"/>
                                        </p:tgtEl>
                                      </p:cBhvr>
                                      <p:from x="200000" y="450000"/>
                                      <p:to x="100000" y="100000"/>
                                    </p:animScale>
                                    <p:set>
                                      <p:cBhvr>
                                        <p:cTn id="65" dur="384" fill="hold"/>
                                        <p:tgtEl>
                                          <p:spTgt spid="192531"/>
                                        </p:tgtEl>
                                        <p:attrNameLst>
                                          <p:attrName>ppt_x</p:attrName>
                                        </p:attrNameLst>
                                      </p:cBhvr>
                                      <p:to>
                                        <p:strVal val="(0.5)"/>
                                      </p:to>
                                    </p:set>
                                    <p:anim from="(0.5)" to="(#ppt_x)" calcmode="lin" valueType="num">
                                      <p:cBhvr>
                                        <p:cTn id="66" dur="616" accel="100000" fill="hold">
                                          <p:stCondLst>
                                            <p:cond delay="384"/>
                                          </p:stCondLst>
                                        </p:cTn>
                                        <p:tgtEl>
                                          <p:spTgt spid="192531"/>
                                        </p:tgtEl>
                                        <p:attrNameLst>
                                          <p:attrName>ppt_x</p:attrName>
                                        </p:attrNameLst>
                                      </p:cBhvr>
                                    </p:anim>
                                    <p:set>
                                      <p:cBhvr>
                                        <p:cTn id="67" dur="384" fill="hold"/>
                                        <p:tgtEl>
                                          <p:spTgt spid="192531"/>
                                        </p:tgtEl>
                                        <p:attrNameLst>
                                          <p:attrName>ppt_y</p:attrName>
                                        </p:attrNameLst>
                                      </p:cBhvr>
                                      <p:to>
                                        <p:strVal val="(#ppt_y+0.4)"/>
                                      </p:to>
                                    </p:set>
                                    <p:anim from="(#ppt_y+0.4)" to="(#ppt_y)" calcmode="lin" valueType="num">
                                      <p:cBhvr>
                                        <p:cTn id="68" dur="616" accel="100000" fill="hold">
                                          <p:stCondLst>
                                            <p:cond delay="384"/>
                                          </p:stCondLst>
                                        </p:cTn>
                                        <p:tgtEl>
                                          <p:spTgt spid="192531"/>
                                        </p:tgtEl>
                                        <p:attrNameLst>
                                          <p:attrName>ppt_y</p:attrName>
                                        </p:attrNameLst>
                                      </p:cBhvr>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51" presetClass="entr" presetSubtype="0" fill="hold" grpId="0" nodeType="clickEffect">
                                  <p:stCondLst>
                                    <p:cond delay="0"/>
                                  </p:stCondLst>
                                  <p:childTnLst>
                                    <p:set>
                                      <p:cBhvr>
                                        <p:cTn id="72" dur="1" fill="hold">
                                          <p:stCondLst>
                                            <p:cond delay="0"/>
                                          </p:stCondLst>
                                        </p:cTn>
                                        <p:tgtEl>
                                          <p:spTgt spid="192533"/>
                                        </p:tgtEl>
                                        <p:attrNameLst>
                                          <p:attrName>style.visibility</p:attrName>
                                        </p:attrNameLst>
                                      </p:cBhvr>
                                      <p:to>
                                        <p:strVal val="visible"/>
                                      </p:to>
                                    </p:set>
                                    <p:animEffect transition="in" filter="fade">
                                      <p:cBhvr>
                                        <p:cTn id="73" dur="384" decel="100000"/>
                                        <p:tgtEl>
                                          <p:spTgt spid="192533"/>
                                        </p:tgtEl>
                                      </p:cBhvr>
                                    </p:animEffect>
                                    <p:animScale>
                                      <p:cBhvr>
                                        <p:cTn id="74" dur="384" decel="100000"/>
                                        <p:tgtEl>
                                          <p:spTgt spid="192533"/>
                                        </p:tgtEl>
                                      </p:cBhvr>
                                      <p:from x="10000" y="10000"/>
                                      <p:to x="200000" y="450000"/>
                                    </p:animScale>
                                    <p:animScale>
                                      <p:cBhvr>
                                        <p:cTn id="75" dur="616" accel="100000" fill="hold">
                                          <p:stCondLst>
                                            <p:cond delay="384"/>
                                          </p:stCondLst>
                                        </p:cTn>
                                        <p:tgtEl>
                                          <p:spTgt spid="192533"/>
                                        </p:tgtEl>
                                      </p:cBhvr>
                                      <p:from x="200000" y="450000"/>
                                      <p:to x="100000" y="100000"/>
                                    </p:animScale>
                                    <p:set>
                                      <p:cBhvr>
                                        <p:cTn id="76" dur="384" fill="hold"/>
                                        <p:tgtEl>
                                          <p:spTgt spid="192533"/>
                                        </p:tgtEl>
                                        <p:attrNameLst>
                                          <p:attrName>ppt_x</p:attrName>
                                        </p:attrNameLst>
                                      </p:cBhvr>
                                      <p:to>
                                        <p:strVal val="(0.5)"/>
                                      </p:to>
                                    </p:set>
                                    <p:anim from="(0.5)" to="(#ppt_x)" calcmode="lin" valueType="num">
                                      <p:cBhvr>
                                        <p:cTn id="77" dur="616" accel="100000" fill="hold">
                                          <p:stCondLst>
                                            <p:cond delay="384"/>
                                          </p:stCondLst>
                                        </p:cTn>
                                        <p:tgtEl>
                                          <p:spTgt spid="192533"/>
                                        </p:tgtEl>
                                        <p:attrNameLst>
                                          <p:attrName>ppt_x</p:attrName>
                                        </p:attrNameLst>
                                      </p:cBhvr>
                                    </p:anim>
                                    <p:set>
                                      <p:cBhvr>
                                        <p:cTn id="78" dur="384" fill="hold"/>
                                        <p:tgtEl>
                                          <p:spTgt spid="192533"/>
                                        </p:tgtEl>
                                        <p:attrNameLst>
                                          <p:attrName>ppt_y</p:attrName>
                                        </p:attrNameLst>
                                      </p:cBhvr>
                                      <p:to>
                                        <p:strVal val="(#ppt_y+0.4)"/>
                                      </p:to>
                                    </p:set>
                                    <p:anim from="(#ppt_y+0.4)" to="(#ppt_y)" calcmode="lin" valueType="num">
                                      <p:cBhvr>
                                        <p:cTn id="79" dur="616" accel="100000" fill="hold">
                                          <p:stCondLst>
                                            <p:cond delay="384"/>
                                          </p:stCondLst>
                                        </p:cTn>
                                        <p:tgtEl>
                                          <p:spTgt spid="192533"/>
                                        </p:tgtEl>
                                        <p:attrNameLst>
                                          <p:attrName>ppt_y</p:attrName>
                                        </p:attrNameLst>
                                      </p:cBhvr>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51" presetClass="entr" presetSubtype="0" fill="hold" grpId="0" nodeType="clickEffect">
                                  <p:stCondLst>
                                    <p:cond delay="0"/>
                                  </p:stCondLst>
                                  <p:childTnLst>
                                    <p:set>
                                      <p:cBhvr>
                                        <p:cTn id="83" dur="1" fill="hold">
                                          <p:stCondLst>
                                            <p:cond delay="0"/>
                                          </p:stCondLst>
                                        </p:cTn>
                                        <p:tgtEl>
                                          <p:spTgt spid="192540"/>
                                        </p:tgtEl>
                                        <p:attrNameLst>
                                          <p:attrName>style.visibility</p:attrName>
                                        </p:attrNameLst>
                                      </p:cBhvr>
                                      <p:to>
                                        <p:strVal val="visible"/>
                                      </p:to>
                                    </p:set>
                                    <p:animEffect transition="in" filter="fade">
                                      <p:cBhvr>
                                        <p:cTn id="84" dur="384" decel="100000"/>
                                        <p:tgtEl>
                                          <p:spTgt spid="192540"/>
                                        </p:tgtEl>
                                      </p:cBhvr>
                                    </p:animEffect>
                                    <p:animScale>
                                      <p:cBhvr>
                                        <p:cTn id="85" dur="384" decel="100000"/>
                                        <p:tgtEl>
                                          <p:spTgt spid="192540"/>
                                        </p:tgtEl>
                                      </p:cBhvr>
                                      <p:from x="10000" y="10000"/>
                                      <p:to x="200000" y="450000"/>
                                    </p:animScale>
                                    <p:animScale>
                                      <p:cBhvr>
                                        <p:cTn id="86" dur="616" accel="100000" fill="hold">
                                          <p:stCondLst>
                                            <p:cond delay="384"/>
                                          </p:stCondLst>
                                        </p:cTn>
                                        <p:tgtEl>
                                          <p:spTgt spid="192540"/>
                                        </p:tgtEl>
                                      </p:cBhvr>
                                      <p:from x="200000" y="450000"/>
                                      <p:to x="100000" y="100000"/>
                                    </p:animScale>
                                    <p:set>
                                      <p:cBhvr>
                                        <p:cTn id="87" dur="384" fill="hold"/>
                                        <p:tgtEl>
                                          <p:spTgt spid="192540"/>
                                        </p:tgtEl>
                                        <p:attrNameLst>
                                          <p:attrName>ppt_x</p:attrName>
                                        </p:attrNameLst>
                                      </p:cBhvr>
                                      <p:to>
                                        <p:strVal val="(0.5)"/>
                                      </p:to>
                                    </p:set>
                                    <p:anim from="(0.5)" to="(#ppt_x)" calcmode="lin" valueType="num">
                                      <p:cBhvr>
                                        <p:cTn id="88" dur="616" accel="100000" fill="hold">
                                          <p:stCondLst>
                                            <p:cond delay="384"/>
                                          </p:stCondLst>
                                        </p:cTn>
                                        <p:tgtEl>
                                          <p:spTgt spid="192540"/>
                                        </p:tgtEl>
                                        <p:attrNameLst>
                                          <p:attrName>ppt_x</p:attrName>
                                        </p:attrNameLst>
                                      </p:cBhvr>
                                    </p:anim>
                                    <p:set>
                                      <p:cBhvr>
                                        <p:cTn id="89" dur="384" fill="hold"/>
                                        <p:tgtEl>
                                          <p:spTgt spid="192540"/>
                                        </p:tgtEl>
                                        <p:attrNameLst>
                                          <p:attrName>ppt_y</p:attrName>
                                        </p:attrNameLst>
                                      </p:cBhvr>
                                      <p:to>
                                        <p:strVal val="(#ppt_y+0.4)"/>
                                      </p:to>
                                    </p:set>
                                    <p:anim from="(#ppt_y+0.4)" to="(#ppt_y)" calcmode="lin" valueType="num">
                                      <p:cBhvr>
                                        <p:cTn id="90" dur="616" accel="100000" fill="hold">
                                          <p:stCondLst>
                                            <p:cond delay="384"/>
                                          </p:stCondLst>
                                        </p:cTn>
                                        <p:tgtEl>
                                          <p:spTgt spid="192540"/>
                                        </p:tgtEl>
                                        <p:attrNameLst>
                                          <p:attrName>ppt_y</p:attrName>
                                        </p:attrNameLst>
                                      </p:cBhvr>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51" presetClass="entr" presetSubtype="0" fill="hold" grpId="0" nodeType="clickEffect">
                                  <p:stCondLst>
                                    <p:cond delay="0"/>
                                  </p:stCondLst>
                                  <p:childTnLst>
                                    <p:set>
                                      <p:cBhvr>
                                        <p:cTn id="94" dur="1" fill="hold">
                                          <p:stCondLst>
                                            <p:cond delay="0"/>
                                          </p:stCondLst>
                                        </p:cTn>
                                        <p:tgtEl>
                                          <p:spTgt spid="192541"/>
                                        </p:tgtEl>
                                        <p:attrNameLst>
                                          <p:attrName>style.visibility</p:attrName>
                                        </p:attrNameLst>
                                      </p:cBhvr>
                                      <p:to>
                                        <p:strVal val="visible"/>
                                      </p:to>
                                    </p:set>
                                    <p:animEffect transition="in" filter="fade">
                                      <p:cBhvr>
                                        <p:cTn id="95" dur="384" decel="100000"/>
                                        <p:tgtEl>
                                          <p:spTgt spid="192541"/>
                                        </p:tgtEl>
                                      </p:cBhvr>
                                    </p:animEffect>
                                    <p:animScale>
                                      <p:cBhvr>
                                        <p:cTn id="96" dur="384" decel="100000"/>
                                        <p:tgtEl>
                                          <p:spTgt spid="192541"/>
                                        </p:tgtEl>
                                      </p:cBhvr>
                                      <p:from x="10000" y="10000"/>
                                      <p:to x="200000" y="450000"/>
                                    </p:animScale>
                                    <p:animScale>
                                      <p:cBhvr>
                                        <p:cTn id="97" dur="616" accel="100000" fill="hold">
                                          <p:stCondLst>
                                            <p:cond delay="384"/>
                                          </p:stCondLst>
                                        </p:cTn>
                                        <p:tgtEl>
                                          <p:spTgt spid="192541"/>
                                        </p:tgtEl>
                                      </p:cBhvr>
                                      <p:from x="200000" y="450000"/>
                                      <p:to x="100000" y="100000"/>
                                    </p:animScale>
                                    <p:set>
                                      <p:cBhvr>
                                        <p:cTn id="98" dur="384" fill="hold"/>
                                        <p:tgtEl>
                                          <p:spTgt spid="192541"/>
                                        </p:tgtEl>
                                        <p:attrNameLst>
                                          <p:attrName>ppt_x</p:attrName>
                                        </p:attrNameLst>
                                      </p:cBhvr>
                                      <p:to>
                                        <p:strVal val="(0.5)"/>
                                      </p:to>
                                    </p:set>
                                    <p:anim from="(0.5)" to="(#ppt_x)" calcmode="lin" valueType="num">
                                      <p:cBhvr>
                                        <p:cTn id="99" dur="616" accel="100000" fill="hold">
                                          <p:stCondLst>
                                            <p:cond delay="384"/>
                                          </p:stCondLst>
                                        </p:cTn>
                                        <p:tgtEl>
                                          <p:spTgt spid="192541"/>
                                        </p:tgtEl>
                                        <p:attrNameLst>
                                          <p:attrName>ppt_x</p:attrName>
                                        </p:attrNameLst>
                                      </p:cBhvr>
                                    </p:anim>
                                    <p:set>
                                      <p:cBhvr>
                                        <p:cTn id="100" dur="384" fill="hold"/>
                                        <p:tgtEl>
                                          <p:spTgt spid="192541"/>
                                        </p:tgtEl>
                                        <p:attrNameLst>
                                          <p:attrName>ppt_y</p:attrName>
                                        </p:attrNameLst>
                                      </p:cBhvr>
                                      <p:to>
                                        <p:strVal val="(#ppt_y+0.4)"/>
                                      </p:to>
                                    </p:set>
                                    <p:anim from="(#ppt_y+0.4)" to="(#ppt_y)" calcmode="lin" valueType="num">
                                      <p:cBhvr>
                                        <p:cTn id="101" dur="616" accel="100000" fill="hold">
                                          <p:stCondLst>
                                            <p:cond delay="384"/>
                                          </p:stCondLst>
                                        </p:cTn>
                                        <p:tgtEl>
                                          <p:spTgt spid="192541"/>
                                        </p:tgtEl>
                                        <p:attrNameLst>
                                          <p:attrName>ppt_y</p:attrName>
                                        </p:attrNameLst>
                                      </p:cBhvr>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51" presetClass="entr" presetSubtype="0" fill="hold" grpId="0" nodeType="clickEffect">
                                  <p:stCondLst>
                                    <p:cond delay="0"/>
                                  </p:stCondLst>
                                  <p:childTnLst>
                                    <p:set>
                                      <p:cBhvr>
                                        <p:cTn id="105" dur="1" fill="hold">
                                          <p:stCondLst>
                                            <p:cond delay="0"/>
                                          </p:stCondLst>
                                        </p:cTn>
                                        <p:tgtEl>
                                          <p:spTgt spid="192535"/>
                                        </p:tgtEl>
                                        <p:attrNameLst>
                                          <p:attrName>style.visibility</p:attrName>
                                        </p:attrNameLst>
                                      </p:cBhvr>
                                      <p:to>
                                        <p:strVal val="visible"/>
                                      </p:to>
                                    </p:set>
                                    <p:animEffect transition="in" filter="fade">
                                      <p:cBhvr>
                                        <p:cTn id="106" dur="384" decel="100000"/>
                                        <p:tgtEl>
                                          <p:spTgt spid="192535"/>
                                        </p:tgtEl>
                                      </p:cBhvr>
                                    </p:animEffect>
                                    <p:animScale>
                                      <p:cBhvr>
                                        <p:cTn id="107" dur="384" decel="100000"/>
                                        <p:tgtEl>
                                          <p:spTgt spid="192535"/>
                                        </p:tgtEl>
                                      </p:cBhvr>
                                      <p:from x="10000" y="10000"/>
                                      <p:to x="200000" y="450000"/>
                                    </p:animScale>
                                    <p:animScale>
                                      <p:cBhvr>
                                        <p:cTn id="108" dur="616" accel="100000" fill="hold">
                                          <p:stCondLst>
                                            <p:cond delay="384"/>
                                          </p:stCondLst>
                                        </p:cTn>
                                        <p:tgtEl>
                                          <p:spTgt spid="192535"/>
                                        </p:tgtEl>
                                      </p:cBhvr>
                                      <p:from x="200000" y="450000"/>
                                      <p:to x="100000" y="100000"/>
                                    </p:animScale>
                                    <p:set>
                                      <p:cBhvr>
                                        <p:cTn id="109" dur="384" fill="hold"/>
                                        <p:tgtEl>
                                          <p:spTgt spid="192535"/>
                                        </p:tgtEl>
                                        <p:attrNameLst>
                                          <p:attrName>ppt_x</p:attrName>
                                        </p:attrNameLst>
                                      </p:cBhvr>
                                      <p:to>
                                        <p:strVal val="(0.5)"/>
                                      </p:to>
                                    </p:set>
                                    <p:anim from="(0.5)" to="(#ppt_x)" calcmode="lin" valueType="num">
                                      <p:cBhvr>
                                        <p:cTn id="110" dur="616" accel="100000" fill="hold">
                                          <p:stCondLst>
                                            <p:cond delay="384"/>
                                          </p:stCondLst>
                                        </p:cTn>
                                        <p:tgtEl>
                                          <p:spTgt spid="192535"/>
                                        </p:tgtEl>
                                        <p:attrNameLst>
                                          <p:attrName>ppt_x</p:attrName>
                                        </p:attrNameLst>
                                      </p:cBhvr>
                                    </p:anim>
                                    <p:set>
                                      <p:cBhvr>
                                        <p:cTn id="111" dur="384" fill="hold"/>
                                        <p:tgtEl>
                                          <p:spTgt spid="192535"/>
                                        </p:tgtEl>
                                        <p:attrNameLst>
                                          <p:attrName>ppt_y</p:attrName>
                                        </p:attrNameLst>
                                      </p:cBhvr>
                                      <p:to>
                                        <p:strVal val="(#ppt_y+0.4)"/>
                                      </p:to>
                                    </p:set>
                                    <p:anim from="(#ppt_y+0.4)" to="(#ppt_y)" calcmode="lin" valueType="num">
                                      <p:cBhvr>
                                        <p:cTn id="112" dur="616" accel="100000" fill="hold">
                                          <p:stCondLst>
                                            <p:cond delay="384"/>
                                          </p:stCondLst>
                                        </p:cTn>
                                        <p:tgtEl>
                                          <p:spTgt spid="19253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33" grpId="0" animBg="1"/>
      <p:bldP spid="192535" grpId="0" animBg="1"/>
      <p:bldP spid="192540" grpId="0" animBg="1"/>
      <p:bldP spid="192541" grpId="0" animBg="1"/>
      <p:bldP spid="192531" grpId="0" animBg="1"/>
      <p:bldP spid="192534" grpId="0" animBg="1"/>
      <p:bldP spid="192537" grpId="0" animBg="1"/>
      <p:bldP spid="192532" grpId="0" animBg="1"/>
      <p:bldP spid="192538" grpId="0" animBg="1"/>
      <p:bldP spid="19253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75" name="Picture 11" descr="18208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914650"/>
            <a:ext cx="3389313" cy="3943350"/>
          </a:xfrm>
          <a:prstGeom prst="rect">
            <a:avLst/>
          </a:prstGeom>
          <a:noFill/>
          <a:extLst>
            <a:ext uri="{909E8E84-426E-40DD-AFC4-6F175D3DCCD1}">
              <a14:hiddenFill xmlns:a14="http://schemas.microsoft.com/office/drawing/2010/main">
                <a:solidFill>
                  <a:srgbClr val="FFFFFF"/>
                </a:solidFill>
              </a14:hiddenFill>
            </a:ext>
          </a:extLst>
        </p:spPr>
      </p:pic>
      <p:sp>
        <p:nvSpPr>
          <p:cNvPr id="11266" name="AutoShape 2"/>
          <p:cNvSpPr>
            <a:spLocks noGrp="1" noChangeArrowheads="1"/>
          </p:cNvSpPr>
          <p:nvPr>
            <p:ph type="title"/>
          </p:nvPr>
        </p:nvSpPr>
        <p:spPr>
          <a:ln w="28575"/>
        </p:spPr>
        <p:txBody>
          <a:bodyPr/>
          <a:lstStyle/>
          <a:p>
            <a:r>
              <a:rPr lang="en-US" sz="4400"/>
              <a:t>Use 1</a:t>
            </a:r>
          </a:p>
        </p:txBody>
      </p:sp>
      <p:sp>
        <p:nvSpPr>
          <p:cNvPr id="11267" name="Rectangle 3"/>
          <p:cNvSpPr>
            <a:spLocks noGrp="1" noChangeArrowheads="1"/>
          </p:cNvSpPr>
          <p:nvPr>
            <p:ph type="body" idx="1"/>
          </p:nvPr>
        </p:nvSpPr>
        <p:spPr>
          <a:xfrm>
            <a:off x="1938338" y="1719263"/>
            <a:ext cx="6815137" cy="561975"/>
          </a:xfrm>
        </p:spPr>
        <p:txBody>
          <a:bodyPr/>
          <a:lstStyle/>
          <a:p>
            <a:r>
              <a:rPr lang="en-US"/>
              <a:t>Use the imperative for </a:t>
            </a:r>
            <a:r>
              <a:rPr lang="en-US" b="1"/>
              <a:t>directions</a:t>
            </a:r>
            <a:r>
              <a:rPr lang="en-US"/>
              <a:t>. </a:t>
            </a:r>
          </a:p>
        </p:txBody>
      </p:sp>
      <p:sp>
        <p:nvSpPr>
          <p:cNvPr id="11269" name="AutoShape 5"/>
          <p:cNvSpPr>
            <a:spLocks noChangeArrowheads="1"/>
          </p:cNvSpPr>
          <p:nvPr/>
        </p:nvSpPr>
        <p:spPr bwMode="auto">
          <a:xfrm>
            <a:off x="5410200" y="4038600"/>
            <a:ext cx="2514600" cy="685800"/>
          </a:xfrm>
          <a:prstGeom prst="wedgeRoundRectCallout">
            <a:avLst>
              <a:gd name="adj1" fmla="val -28852"/>
              <a:gd name="adj2" fmla="val 29167"/>
              <a:gd name="adj3" fmla="val 16667"/>
            </a:avLst>
          </a:prstGeom>
          <a:solidFill>
            <a:srgbClr val="FFECB5"/>
          </a:solidFill>
          <a:ln w="28575" algn="ctr">
            <a:solidFill>
              <a:schemeClr val="tx1"/>
            </a:solidFill>
            <a:miter lim="800000"/>
            <a:headEnd/>
            <a:tailEnd/>
          </a:ln>
          <a:effectLst>
            <a:outerShdw dist="35921" dir="2700000" algn="ctr" rotWithShape="0">
              <a:schemeClr val="bg2"/>
            </a:outerShdw>
          </a:effectLst>
        </p:spPr>
        <p:txBody>
          <a:bodyPr anchor="ctr"/>
          <a:lstStyle/>
          <a:p>
            <a:r>
              <a:rPr lang="en-US" sz="2800" b="0">
                <a:solidFill>
                  <a:schemeClr val="tx1"/>
                </a:solidFill>
              </a:rPr>
              <a:t> </a:t>
            </a:r>
            <a:r>
              <a:rPr lang="en-US" sz="2800">
                <a:solidFill>
                  <a:schemeClr val="tx1"/>
                </a:solidFill>
              </a:rPr>
              <a:t>Turn left</a:t>
            </a:r>
            <a:r>
              <a:rPr lang="en-US" sz="2800" b="0">
                <a:solidFill>
                  <a:schemeClr val="tx1"/>
                </a:solidFill>
              </a:rPr>
              <a:t>.</a:t>
            </a:r>
          </a:p>
        </p:txBody>
      </p:sp>
      <p:pic>
        <p:nvPicPr>
          <p:cNvPr id="11271" name="Picture 7" descr="198747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0400" y="2743200"/>
            <a:ext cx="2595563" cy="4022725"/>
          </a:xfrm>
          <a:prstGeom prst="rect">
            <a:avLst/>
          </a:prstGeom>
          <a:noFill/>
          <a:extLst>
            <a:ext uri="{909E8E84-426E-40DD-AFC4-6F175D3DCCD1}">
              <a14:hiddenFill xmlns:a14="http://schemas.microsoft.com/office/drawing/2010/main">
                <a:solidFill>
                  <a:srgbClr val="FFFFFF"/>
                </a:solidFill>
              </a14:hiddenFill>
            </a:ext>
          </a:extLst>
        </p:spPr>
      </p:pic>
      <p:sp>
        <p:nvSpPr>
          <p:cNvPr id="11273" name="AutoShape 9"/>
          <p:cNvSpPr>
            <a:spLocks noChangeArrowheads="1"/>
          </p:cNvSpPr>
          <p:nvPr/>
        </p:nvSpPr>
        <p:spPr bwMode="auto">
          <a:xfrm>
            <a:off x="5410200" y="3962400"/>
            <a:ext cx="2514600" cy="762000"/>
          </a:xfrm>
          <a:prstGeom prst="wedgeRoundRectCallout">
            <a:avLst>
              <a:gd name="adj1" fmla="val 44699"/>
              <a:gd name="adj2" fmla="val 31667"/>
              <a:gd name="adj3" fmla="val 16667"/>
            </a:avLst>
          </a:prstGeom>
          <a:solidFill>
            <a:srgbClr val="FFECB5"/>
          </a:solidFill>
          <a:ln w="28575" algn="ctr">
            <a:solidFill>
              <a:schemeClr val="tx1"/>
            </a:solidFill>
            <a:miter lim="800000"/>
            <a:headEnd/>
            <a:tailEnd/>
          </a:ln>
          <a:effectLst>
            <a:outerShdw dist="35921" dir="2700000" algn="ctr" rotWithShape="0">
              <a:schemeClr val="bg2"/>
            </a:outerShdw>
          </a:effectLst>
        </p:spPr>
        <p:txBody>
          <a:bodyPr anchor="ctr"/>
          <a:lstStyle/>
          <a:p>
            <a:r>
              <a:rPr lang="en-US" sz="2800" b="0">
                <a:solidFill>
                  <a:schemeClr val="tx1"/>
                </a:solidFill>
              </a:rPr>
              <a:t> </a:t>
            </a:r>
            <a:r>
              <a:rPr lang="en-US" sz="2800">
                <a:solidFill>
                  <a:schemeClr val="tx1"/>
                </a:solidFill>
              </a:rPr>
              <a:t>Stop</a:t>
            </a:r>
            <a:r>
              <a:rPr lang="en-US" sz="2800" b="0">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1" nodeType="clickEffect">
                                  <p:stCondLst>
                                    <p:cond delay="0"/>
                                  </p:stCondLst>
                                  <p:childTnLst>
                                    <p:set>
                                      <p:cBhvr>
                                        <p:cTn id="6" dur="1" fill="hold">
                                          <p:stCondLst>
                                            <p:cond delay="0"/>
                                          </p:stCondLst>
                                        </p:cTn>
                                        <p:tgtEl>
                                          <p:spTgt spid="11273"/>
                                        </p:tgtEl>
                                        <p:attrNameLst>
                                          <p:attrName>style.visibility</p:attrName>
                                        </p:attrNameLst>
                                      </p:cBhvr>
                                      <p:to>
                                        <p:strVal val="visible"/>
                                      </p:to>
                                    </p:set>
                                    <p:anim calcmode="lin" valueType="num">
                                      <p:cBhvr>
                                        <p:cTn id="7" dur="500" fill="hold"/>
                                        <p:tgtEl>
                                          <p:spTgt spid="11273"/>
                                        </p:tgtEl>
                                        <p:attrNameLst>
                                          <p:attrName>ppt_w</p:attrName>
                                        </p:attrNameLst>
                                      </p:cBhvr>
                                      <p:tavLst>
                                        <p:tav tm="0">
                                          <p:val>
                                            <p:strVal val="#ppt_w*0.70"/>
                                          </p:val>
                                        </p:tav>
                                        <p:tav tm="100000">
                                          <p:val>
                                            <p:strVal val="#ppt_w"/>
                                          </p:val>
                                        </p:tav>
                                      </p:tavLst>
                                    </p:anim>
                                    <p:anim calcmode="lin" valueType="num">
                                      <p:cBhvr>
                                        <p:cTn id="8" dur="500" fill="hold"/>
                                        <p:tgtEl>
                                          <p:spTgt spid="11273"/>
                                        </p:tgtEl>
                                        <p:attrNameLst>
                                          <p:attrName>ppt_h</p:attrName>
                                        </p:attrNameLst>
                                      </p:cBhvr>
                                      <p:tavLst>
                                        <p:tav tm="0">
                                          <p:val>
                                            <p:strVal val="#ppt_h"/>
                                          </p:val>
                                        </p:tav>
                                        <p:tav tm="100000">
                                          <p:val>
                                            <p:strVal val="#ppt_h"/>
                                          </p:val>
                                        </p:tav>
                                      </p:tavLst>
                                    </p:anim>
                                    <p:animEffect transition="in" filter="fade">
                                      <p:cBhvr>
                                        <p:cTn id="9" dur="500"/>
                                        <p:tgtEl>
                                          <p:spTgt spid="1127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7" presetClass="exit" presetSubtype="0" fill="hold" grpId="0" nodeType="clickEffect">
                                  <p:stCondLst>
                                    <p:cond delay="0"/>
                                  </p:stCondLst>
                                  <p:childTnLst>
                                    <p:animEffect transition="out" filter="fade">
                                      <p:cBhvr>
                                        <p:cTn id="13" dur="500"/>
                                        <p:tgtEl>
                                          <p:spTgt spid="11273"/>
                                        </p:tgtEl>
                                      </p:cBhvr>
                                    </p:animEffect>
                                    <p:anim calcmode="lin" valueType="num">
                                      <p:cBhvr>
                                        <p:cTn id="14" dur="500"/>
                                        <p:tgtEl>
                                          <p:spTgt spid="11273"/>
                                        </p:tgtEl>
                                        <p:attrNameLst>
                                          <p:attrName>ppt_x</p:attrName>
                                        </p:attrNameLst>
                                      </p:cBhvr>
                                      <p:tavLst>
                                        <p:tav tm="0">
                                          <p:val>
                                            <p:strVal val="ppt_x"/>
                                          </p:val>
                                        </p:tav>
                                        <p:tav tm="100000">
                                          <p:val>
                                            <p:strVal val="ppt_x"/>
                                          </p:val>
                                        </p:tav>
                                      </p:tavLst>
                                    </p:anim>
                                    <p:anim calcmode="lin" valueType="num">
                                      <p:cBhvr>
                                        <p:cTn id="15" dur="50" decel="100000"/>
                                        <p:tgtEl>
                                          <p:spTgt spid="11273"/>
                                        </p:tgtEl>
                                        <p:attrNameLst>
                                          <p:attrName>ppt_y</p:attrName>
                                        </p:attrNameLst>
                                      </p:cBhvr>
                                      <p:tavLst>
                                        <p:tav tm="0">
                                          <p:val>
                                            <p:strVal val="ppt_y"/>
                                          </p:val>
                                        </p:tav>
                                        <p:tav tm="100000">
                                          <p:val>
                                            <p:strVal val="ppt_y-.03"/>
                                          </p:val>
                                        </p:tav>
                                      </p:tavLst>
                                    </p:anim>
                                    <p:anim calcmode="lin" valueType="num">
                                      <p:cBhvr>
                                        <p:cTn id="16" dur="450" accel="100000">
                                          <p:stCondLst>
                                            <p:cond delay="50"/>
                                          </p:stCondLst>
                                        </p:cTn>
                                        <p:tgtEl>
                                          <p:spTgt spid="11273"/>
                                        </p:tgtEl>
                                        <p:attrNameLst>
                                          <p:attrName>ppt_y</p:attrName>
                                        </p:attrNameLst>
                                      </p:cBhvr>
                                      <p:tavLst>
                                        <p:tav tm="0">
                                          <p:val>
                                            <p:strVal val="ppt_y"/>
                                          </p:val>
                                        </p:tav>
                                        <p:tav tm="100000">
                                          <p:val>
                                            <p:strVal val="ppt_y+1"/>
                                          </p:val>
                                        </p:tav>
                                      </p:tavLst>
                                    </p:anim>
                                    <p:set>
                                      <p:cBhvr>
                                        <p:cTn id="17" dur="1" fill="hold">
                                          <p:stCondLst>
                                            <p:cond delay="499"/>
                                          </p:stCondLst>
                                        </p:cTn>
                                        <p:tgtEl>
                                          <p:spTgt spid="11273"/>
                                        </p:tgtEl>
                                        <p:attrNameLst>
                                          <p:attrName>style.visibility</p:attrName>
                                        </p:attrNameLst>
                                      </p:cBhvr>
                                      <p:to>
                                        <p:strVal val="hidden"/>
                                      </p:to>
                                    </p:set>
                                  </p:childTnLst>
                                </p:cTn>
                              </p:par>
                            </p:childTnLst>
                          </p:cTn>
                        </p:par>
                        <p:par>
                          <p:cTn id="18" fill="hold" nodeType="afterGroup">
                            <p:stCondLst>
                              <p:cond delay="500"/>
                            </p:stCondLst>
                            <p:childTnLst>
                              <p:par>
                                <p:cTn id="19" presetID="55" presetClass="entr" presetSubtype="0" fill="hold" grpId="0" nodeType="afterEffect">
                                  <p:stCondLst>
                                    <p:cond delay="0"/>
                                  </p:stCondLst>
                                  <p:childTnLst>
                                    <p:set>
                                      <p:cBhvr>
                                        <p:cTn id="20" dur="1" fill="hold">
                                          <p:stCondLst>
                                            <p:cond delay="0"/>
                                          </p:stCondLst>
                                        </p:cTn>
                                        <p:tgtEl>
                                          <p:spTgt spid="11269"/>
                                        </p:tgtEl>
                                        <p:attrNameLst>
                                          <p:attrName>style.visibility</p:attrName>
                                        </p:attrNameLst>
                                      </p:cBhvr>
                                      <p:to>
                                        <p:strVal val="visible"/>
                                      </p:to>
                                    </p:set>
                                    <p:anim calcmode="lin" valueType="num">
                                      <p:cBhvr>
                                        <p:cTn id="21" dur="500" fill="hold"/>
                                        <p:tgtEl>
                                          <p:spTgt spid="11269"/>
                                        </p:tgtEl>
                                        <p:attrNameLst>
                                          <p:attrName>ppt_w</p:attrName>
                                        </p:attrNameLst>
                                      </p:cBhvr>
                                      <p:tavLst>
                                        <p:tav tm="0">
                                          <p:val>
                                            <p:strVal val="#ppt_w*0.70"/>
                                          </p:val>
                                        </p:tav>
                                        <p:tav tm="100000">
                                          <p:val>
                                            <p:strVal val="#ppt_w"/>
                                          </p:val>
                                        </p:tav>
                                      </p:tavLst>
                                    </p:anim>
                                    <p:anim calcmode="lin" valueType="num">
                                      <p:cBhvr>
                                        <p:cTn id="22" dur="500" fill="hold"/>
                                        <p:tgtEl>
                                          <p:spTgt spid="11269"/>
                                        </p:tgtEl>
                                        <p:attrNameLst>
                                          <p:attrName>ppt_h</p:attrName>
                                        </p:attrNameLst>
                                      </p:cBhvr>
                                      <p:tavLst>
                                        <p:tav tm="0">
                                          <p:val>
                                            <p:strVal val="#ppt_h"/>
                                          </p:val>
                                        </p:tav>
                                        <p:tav tm="100000">
                                          <p:val>
                                            <p:strVal val="#ppt_h"/>
                                          </p:val>
                                        </p:tav>
                                      </p:tavLst>
                                    </p:anim>
                                    <p:animEffect transition="in" filter="fade">
                                      <p:cBhvr>
                                        <p:cTn id="23" dur="500"/>
                                        <p:tgtEl>
                                          <p:spTgt spid="11269"/>
                                        </p:tgtEl>
                                      </p:cBhvr>
                                    </p:animEffect>
                                  </p:childTnLst>
                                </p:cTn>
                              </p:par>
                            </p:childTnLst>
                          </p:cTn>
                        </p:par>
                        <p:par>
                          <p:cTn id="24" fill="hold" nodeType="afterGroup">
                            <p:stCondLst>
                              <p:cond delay="1000"/>
                            </p:stCondLst>
                            <p:childTnLst>
                              <p:par>
                                <p:cTn id="25" presetID="37" presetClass="exit" presetSubtype="0" fill="hold" nodeType="afterEffect">
                                  <p:stCondLst>
                                    <p:cond delay="1000"/>
                                  </p:stCondLst>
                                  <p:childTnLst>
                                    <p:animEffect transition="out" filter="fade">
                                      <p:cBhvr>
                                        <p:cTn id="26" dur="1000"/>
                                        <p:tgtEl>
                                          <p:spTgt spid="11275"/>
                                        </p:tgtEl>
                                      </p:cBhvr>
                                    </p:animEffect>
                                    <p:anim calcmode="lin" valueType="num">
                                      <p:cBhvr>
                                        <p:cTn id="27" dur="1000"/>
                                        <p:tgtEl>
                                          <p:spTgt spid="11275"/>
                                        </p:tgtEl>
                                        <p:attrNameLst>
                                          <p:attrName>ppt_x</p:attrName>
                                        </p:attrNameLst>
                                      </p:cBhvr>
                                      <p:tavLst>
                                        <p:tav tm="0">
                                          <p:val>
                                            <p:strVal val="ppt_x"/>
                                          </p:val>
                                        </p:tav>
                                        <p:tav tm="100000">
                                          <p:val>
                                            <p:strVal val="ppt_x"/>
                                          </p:val>
                                        </p:tav>
                                      </p:tavLst>
                                    </p:anim>
                                    <p:anim calcmode="lin" valueType="num">
                                      <p:cBhvr>
                                        <p:cTn id="28" dur="100" decel="100000"/>
                                        <p:tgtEl>
                                          <p:spTgt spid="11275"/>
                                        </p:tgtEl>
                                        <p:attrNameLst>
                                          <p:attrName>ppt_y</p:attrName>
                                        </p:attrNameLst>
                                      </p:cBhvr>
                                      <p:tavLst>
                                        <p:tav tm="0">
                                          <p:val>
                                            <p:strVal val="ppt_y"/>
                                          </p:val>
                                        </p:tav>
                                        <p:tav tm="100000">
                                          <p:val>
                                            <p:strVal val="ppt_y-.03"/>
                                          </p:val>
                                        </p:tav>
                                      </p:tavLst>
                                    </p:anim>
                                    <p:anim calcmode="lin" valueType="num">
                                      <p:cBhvr>
                                        <p:cTn id="29" dur="900" accel="100000">
                                          <p:stCondLst>
                                            <p:cond delay="100"/>
                                          </p:stCondLst>
                                        </p:cTn>
                                        <p:tgtEl>
                                          <p:spTgt spid="11275"/>
                                        </p:tgtEl>
                                        <p:attrNameLst>
                                          <p:attrName>ppt_y</p:attrName>
                                        </p:attrNameLst>
                                      </p:cBhvr>
                                      <p:tavLst>
                                        <p:tav tm="0">
                                          <p:val>
                                            <p:strVal val="ppt_y"/>
                                          </p:val>
                                        </p:tav>
                                        <p:tav tm="100000">
                                          <p:val>
                                            <p:strVal val="ppt_y+1"/>
                                          </p:val>
                                        </p:tav>
                                      </p:tavLst>
                                    </p:anim>
                                    <p:set>
                                      <p:cBhvr>
                                        <p:cTn id="30" dur="1" fill="hold">
                                          <p:stCondLst>
                                            <p:cond delay="999"/>
                                          </p:stCondLst>
                                        </p:cTn>
                                        <p:tgtEl>
                                          <p:spTgt spid="11275"/>
                                        </p:tgtEl>
                                        <p:attrNameLst>
                                          <p:attrName>style.visibility</p:attrName>
                                        </p:attrNameLst>
                                      </p:cBhvr>
                                      <p:to>
                                        <p:strVal val="hidden"/>
                                      </p:to>
                                    </p:set>
                                  </p:childTnLst>
                                </p:cTn>
                              </p:par>
                              <p:par>
                                <p:cTn id="31" presetID="2" presetClass="exit" presetSubtype="8" fill="hold" grpId="1" nodeType="withEffect">
                                  <p:stCondLst>
                                    <p:cond delay="1000"/>
                                  </p:stCondLst>
                                  <p:childTnLst>
                                    <p:anim calcmode="lin" valueType="num">
                                      <p:cBhvr additive="base">
                                        <p:cTn id="32" dur="500"/>
                                        <p:tgtEl>
                                          <p:spTgt spid="11269"/>
                                        </p:tgtEl>
                                        <p:attrNameLst>
                                          <p:attrName>ppt_x</p:attrName>
                                        </p:attrNameLst>
                                      </p:cBhvr>
                                      <p:tavLst>
                                        <p:tav tm="0">
                                          <p:val>
                                            <p:strVal val="ppt_x"/>
                                          </p:val>
                                        </p:tav>
                                        <p:tav tm="100000">
                                          <p:val>
                                            <p:strVal val="0-ppt_w/2"/>
                                          </p:val>
                                        </p:tav>
                                      </p:tavLst>
                                    </p:anim>
                                    <p:anim calcmode="lin" valueType="num">
                                      <p:cBhvr additive="base">
                                        <p:cTn id="33" dur="500"/>
                                        <p:tgtEl>
                                          <p:spTgt spid="11269"/>
                                        </p:tgtEl>
                                        <p:attrNameLst>
                                          <p:attrName>ppt_y</p:attrName>
                                        </p:attrNameLst>
                                      </p:cBhvr>
                                      <p:tavLst>
                                        <p:tav tm="0">
                                          <p:val>
                                            <p:strVal val="ppt_y"/>
                                          </p:val>
                                        </p:tav>
                                        <p:tav tm="100000">
                                          <p:val>
                                            <p:strVal val="ppt_y"/>
                                          </p:val>
                                        </p:tav>
                                      </p:tavLst>
                                    </p:anim>
                                    <p:set>
                                      <p:cBhvr>
                                        <p:cTn id="34" dur="1" fill="hold">
                                          <p:stCondLst>
                                            <p:cond delay="499"/>
                                          </p:stCondLst>
                                        </p:cTn>
                                        <p:tgtEl>
                                          <p:spTgt spid="112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animBg="1"/>
      <p:bldP spid="11269" grpId="1" animBg="1"/>
      <p:bldP spid="11273" grpId="0" animBg="1"/>
      <p:bldP spid="11273"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AutoShape 2"/>
          <p:cNvSpPr>
            <a:spLocks noGrp="1" noChangeArrowheads="1"/>
          </p:cNvSpPr>
          <p:nvPr>
            <p:ph type="title"/>
          </p:nvPr>
        </p:nvSpPr>
        <p:spPr>
          <a:ln w="28575"/>
        </p:spPr>
        <p:txBody>
          <a:bodyPr/>
          <a:lstStyle/>
          <a:p>
            <a:r>
              <a:rPr lang="en-US" sz="4400"/>
              <a:t>Use 2</a:t>
            </a:r>
          </a:p>
        </p:txBody>
      </p:sp>
      <p:sp>
        <p:nvSpPr>
          <p:cNvPr id="196611" name="Rectangle 3"/>
          <p:cNvSpPr>
            <a:spLocks noGrp="1" noChangeArrowheads="1"/>
          </p:cNvSpPr>
          <p:nvPr>
            <p:ph type="body" idx="1"/>
          </p:nvPr>
        </p:nvSpPr>
        <p:spPr>
          <a:xfrm>
            <a:off x="2052638" y="1690688"/>
            <a:ext cx="6934200" cy="714375"/>
          </a:xfrm>
        </p:spPr>
        <p:txBody>
          <a:bodyPr/>
          <a:lstStyle/>
          <a:p>
            <a:r>
              <a:rPr lang="en-US"/>
              <a:t>Use the imperative for </a:t>
            </a:r>
            <a:r>
              <a:rPr lang="en-US" b="1"/>
              <a:t>instructions</a:t>
            </a:r>
            <a:r>
              <a:rPr lang="en-US"/>
              <a:t>. </a:t>
            </a:r>
          </a:p>
        </p:txBody>
      </p:sp>
      <p:sp>
        <p:nvSpPr>
          <p:cNvPr id="196613" name="AutoShape 5"/>
          <p:cNvSpPr>
            <a:spLocks noChangeArrowheads="1"/>
          </p:cNvSpPr>
          <p:nvPr/>
        </p:nvSpPr>
        <p:spPr bwMode="auto">
          <a:xfrm>
            <a:off x="1905000" y="2743200"/>
            <a:ext cx="5562600" cy="762000"/>
          </a:xfrm>
          <a:prstGeom prst="wedgeRoundRectCallout">
            <a:avLst>
              <a:gd name="adj1" fmla="val -32477"/>
              <a:gd name="adj2" fmla="val 21042"/>
              <a:gd name="adj3" fmla="val 16667"/>
            </a:avLst>
          </a:prstGeom>
          <a:solidFill>
            <a:srgbClr val="FFECB5"/>
          </a:solidFill>
          <a:ln w="28575" algn="ctr">
            <a:solidFill>
              <a:schemeClr val="tx1"/>
            </a:solidFill>
            <a:miter lim="800000"/>
            <a:headEnd/>
            <a:tailEnd/>
          </a:ln>
          <a:effectLst>
            <a:outerShdw dist="35921" dir="2700000" algn="ctr" rotWithShape="0">
              <a:schemeClr val="bg2"/>
            </a:outerShdw>
          </a:effectLst>
        </p:spPr>
        <p:txBody>
          <a:bodyPr anchor="ctr"/>
          <a:lstStyle/>
          <a:p>
            <a:r>
              <a:rPr lang="en-US" sz="2800" b="0">
                <a:solidFill>
                  <a:schemeClr val="tx1"/>
                </a:solidFill>
              </a:rPr>
              <a:t> </a:t>
            </a:r>
            <a:r>
              <a:rPr lang="en-US" sz="2800">
                <a:solidFill>
                  <a:srgbClr val="41478F"/>
                </a:solidFill>
              </a:rPr>
              <a:t>Watch out</a:t>
            </a:r>
            <a:r>
              <a:rPr lang="en-US" sz="2800" i="1">
                <a:solidFill>
                  <a:srgbClr val="41478F"/>
                </a:solidFill>
              </a:rPr>
              <a:t> </a:t>
            </a:r>
            <a:r>
              <a:rPr lang="en-US" sz="2800">
                <a:solidFill>
                  <a:schemeClr val="tx1"/>
                </a:solidFill>
              </a:rPr>
              <a:t>for that bicycle.</a:t>
            </a:r>
            <a:endParaRPr lang="en-US" sz="2800" b="0">
              <a:solidFill>
                <a:schemeClr val="tx1"/>
              </a:solidFill>
            </a:endParaRPr>
          </a:p>
        </p:txBody>
      </p:sp>
      <p:sp>
        <p:nvSpPr>
          <p:cNvPr id="196617" name="AutoShape 9"/>
          <p:cNvSpPr>
            <a:spLocks noChangeArrowheads="1"/>
          </p:cNvSpPr>
          <p:nvPr/>
        </p:nvSpPr>
        <p:spPr bwMode="auto">
          <a:xfrm>
            <a:off x="3962400" y="3733800"/>
            <a:ext cx="3962400" cy="762000"/>
          </a:xfrm>
          <a:prstGeom prst="wedgeRoundRectCallout">
            <a:avLst>
              <a:gd name="adj1" fmla="val 41866"/>
              <a:gd name="adj2" fmla="val 29583"/>
              <a:gd name="adj3" fmla="val 16667"/>
            </a:avLst>
          </a:prstGeom>
          <a:solidFill>
            <a:srgbClr val="FFECB5"/>
          </a:solidFill>
          <a:ln w="28575" algn="ctr">
            <a:solidFill>
              <a:schemeClr val="tx1"/>
            </a:solidFill>
            <a:miter lim="800000"/>
            <a:headEnd/>
            <a:tailEnd/>
          </a:ln>
          <a:effectLst>
            <a:outerShdw dist="35921" dir="2700000" algn="ctr" rotWithShape="0">
              <a:schemeClr val="bg2"/>
            </a:outerShdw>
          </a:effectLst>
        </p:spPr>
        <p:txBody>
          <a:bodyPr anchor="ctr"/>
          <a:lstStyle/>
          <a:p>
            <a:r>
              <a:rPr lang="en-US" sz="2800" b="0">
                <a:solidFill>
                  <a:schemeClr val="tx1"/>
                </a:solidFill>
              </a:rPr>
              <a:t> </a:t>
            </a:r>
            <a:r>
              <a:rPr lang="en-US" sz="2800">
                <a:solidFill>
                  <a:srgbClr val="41478F"/>
                </a:solidFill>
              </a:rPr>
              <a:t>Close</a:t>
            </a:r>
            <a:r>
              <a:rPr lang="en-US" sz="2800" b="0">
                <a:solidFill>
                  <a:schemeClr val="tx1"/>
                </a:solidFill>
              </a:rPr>
              <a:t> your eyes!</a:t>
            </a:r>
          </a:p>
        </p:txBody>
      </p:sp>
      <p:pic>
        <p:nvPicPr>
          <p:cNvPr id="196618" name="Picture 10" descr="2220827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200" y="2971800"/>
            <a:ext cx="2041525" cy="3352800"/>
          </a:xfrm>
          <a:prstGeom prst="rect">
            <a:avLst/>
          </a:prstGeom>
          <a:noFill/>
          <a:extLst>
            <a:ext uri="{909E8E84-426E-40DD-AFC4-6F175D3DCCD1}">
              <a14:hiddenFill xmlns:a14="http://schemas.microsoft.com/office/drawing/2010/main">
                <a:solidFill>
                  <a:srgbClr val="FFFFFF"/>
                </a:solidFill>
              </a14:hiddenFill>
            </a:ext>
          </a:extLst>
        </p:spPr>
      </p:pic>
      <p:pic>
        <p:nvPicPr>
          <p:cNvPr id="196620" name="Picture 12" descr="20855364"/>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00200" y="3810000"/>
            <a:ext cx="3114675"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96621" name="Picture 13" descr="2203095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24400" y="3657600"/>
            <a:ext cx="1846263" cy="2495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966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5" presetClass="entr" presetSubtype="0" fill="hold" grpId="1" nodeType="clickEffect">
                                  <p:stCondLst>
                                    <p:cond delay="0"/>
                                  </p:stCondLst>
                                  <p:childTnLst>
                                    <p:set>
                                      <p:cBhvr>
                                        <p:cTn id="10" dur="1" fill="hold">
                                          <p:stCondLst>
                                            <p:cond delay="0"/>
                                          </p:stCondLst>
                                        </p:cTn>
                                        <p:tgtEl>
                                          <p:spTgt spid="196617"/>
                                        </p:tgtEl>
                                        <p:attrNameLst>
                                          <p:attrName>style.visibility</p:attrName>
                                        </p:attrNameLst>
                                      </p:cBhvr>
                                      <p:to>
                                        <p:strVal val="visible"/>
                                      </p:to>
                                    </p:set>
                                    <p:anim calcmode="lin" valueType="num">
                                      <p:cBhvr>
                                        <p:cTn id="11" dur="1000" fill="hold"/>
                                        <p:tgtEl>
                                          <p:spTgt spid="196617"/>
                                        </p:tgtEl>
                                        <p:attrNameLst>
                                          <p:attrName>ppt_w</p:attrName>
                                        </p:attrNameLst>
                                      </p:cBhvr>
                                      <p:tavLst>
                                        <p:tav tm="0">
                                          <p:val>
                                            <p:strVal val="#ppt_w*0.70"/>
                                          </p:val>
                                        </p:tav>
                                        <p:tav tm="100000">
                                          <p:val>
                                            <p:strVal val="#ppt_w"/>
                                          </p:val>
                                        </p:tav>
                                      </p:tavLst>
                                    </p:anim>
                                    <p:anim calcmode="lin" valueType="num">
                                      <p:cBhvr>
                                        <p:cTn id="12" dur="1000" fill="hold"/>
                                        <p:tgtEl>
                                          <p:spTgt spid="196617"/>
                                        </p:tgtEl>
                                        <p:attrNameLst>
                                          <p:attrName>ppt_h</p:attrName>
                                        </p:attrNameLst>
                                      </p:cBhvr>
                                      <p:tavLst>
                                        <p:tav tm="0">
                                          <p:val>
                                            <p:strVal val="#ppt_h"/>
                                          </p:val>
                                        </p:tav>
                                        <p:tav tm="100000">
                                          <p:val>
                                            <p:strVal val="#ppt_h"/>
                                          </p:val>
                                        </p:tav>
                                      </p:tavLst>
                                    </p:anim>
                                    <p:animEffect transition="in" filter="fade">
                                      <p:cBhvr>
                                        <p:cTn id="13" dur="1000"/>
                                        <p:tgtEl>
                                          <p:spTgt spid="19661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7" presetClass="exit" presetSubtype="0" fill="hold" grpId="0" nodeType="clickEffect">
                                  <p:stCondLst>
                                    <p:cond delay="0"/>
                                  </p:stCondLst>
                                  <p:childTnLst>
                                    <p:animEffect transition="out" filter="fade">
                                      <p:cBhvr>
                                        <p:cTn id="17" dur="500"/>
                                        <p:tgtEl>
                                          <p:spTgt spid="196617"/>
                                        </p:tgtEl>
                                      </p:cBhvr>
                                    </p:animEffect>
                                    <p:anim calcmode="lin" valueType="num">
                                      <p:cBhvr>
                                        <p:cTn id="18" dur="500"/>
                                        <p:tgtEl>
                                          <p:spTgt spid="196617"/>
                                        </p:tgtEl>
                                        <p:attrNameLst>
                                          <p:attrName>ppt_x</p:attrName>
                                        </p:attrNameLst>
                                      </p:cBhvr>
                                      <p:tavLst>
                                        <p:tav tm="0">
                                          <p:val>
                                            <p:strVal val="ppt_x"/>
                                          </p:val>
                                        </p:tav>
                                        <p:tav tm="100000">
                                          <p:val>
                                            <p:strVal val="ppt_x"/>
                                          </p:val>
                                        </p:tav>
                                      </p:tavLst>
                                    </p:anim>
                                    <p:anim calcmode="lin" valueType="num">
                                      <p:cBhvr>
                                        <p:cTn id="19" dur="50" decel="100000"/>
                                        <p:tgtEl>
                                          <p:spTgt spid="196617"/>
                                        </p:tgtEl>
                                        <p:attrNameLst>
                                          <p:attrName>ppt_y</p:attrName>
                                        </p:attrNameLst>
                                      </p:cBhvr>
                                      <p:tavLst>
                                        <p:tav tm="0">
                                          <p:val>
                                            <p:strVal val="ppt_y"/>
                                          </p:val>
                                        </p:tav>
                                        <p:tav tm="100000">
                                          <p:val>
                                            <p:strVal val="ppt_y-.03"/>
                                          </p:val>
                                        </p:tav>
                                      </p:tavLst>
                                    </p:anim>
                                    <p:anim calcmode="lin" valueType="num">
                                      <p:cBhvr>
                                        <p:cTn id="20" dur="450" accel="100000">
                                          <p:stCondLst>
                                            <p:cond delay="50"/>
                                          </p:stCondLst>
                                        </p:cTn>
                                        <p:tgtEl>
                                          <p:spTgt spid="196617"/>
                                        </p:tgtEl>
                                        <p:attrNameLst>
                                          <p:attrName>ppt_y</p:attrName>
                                        </p:attrNameLst>
                                      </p:cBhvr>
                                      <p:tavLst>
                                        <p:tav tm="0">
                                          <p:val>
                                            <p:strVal val="ppt_y"/>
                                          </p:val>
                                        </p:tav>
                                        <p:tav tm="100000">
                                          <p:val>
                                            <p:strVal val="ppt_y+1"/>
                                          </p:val>
                                        </p:tav>
                                      </p:tavLst>
                                    </p:anim>
                                    <p:set>
                                      <p:cBhvr>
                                        <p:cTn id="21" dur="1" fill="hold">
                                          <p:stCondLst>
                                            <p:cond delay="499"/>
                                          </p:stCondLst>
                                        </p:cTn>
                                        <p:tgtEl>
                                          <p:spTgt spid="196617"/>
                                        </p:tgtEl>
                                        <p:attrNameLst>
                                          <p:attrName>style.visibility</p:attrName>
                                        </p:attrNameLst>
                                      </p:cBhvr>
                                      <p:to>
                                        <p:strVal val="hidden"/>
                                      </p:to>
                                    </p:set>
                                  </p:childTnLst>
                                </p:cTn>
                              </p:par>
                              <p:par>
                                <p:cTn id="22" presetID="37" presetClass="exit" presetSubtype="0" fill="hold" nodeType="withEffect">
                                  <p:stCondLst>
                                    <p:cond delay="0"/>
                                  </p:stCondLst>
                                  <p:childTnLst>
                                    <p:animEffect transition="out" filter="fade">
                                      <p:cBhvr>
                                        <p:cTn id="23" dur="500"/>
                                        <p:tgtEl>
                                          <p:spTgt spid="196618"/>
                                        </p:tgtEl>
                                      </p:cBhvr>
                                    </p:animEffect>
                                    <p:anim calcmode="lin" valueType="num">
                                      <p:cBhvr>
                                        <p:cTn id="24" dur="500"/>
                                        <p:tgtEl>
                                          <p:spTgt spid="196618"/>
                                        </p:tgtEl>
                                        <p:attrNameLst>
                                          <p:attrName>ppt_x</p:attrName>
                                        </p:attrNameLst>
                                      </p:cBhvr>
                                      <p:tavLst>
                                        <p:tav tm="0">
                                          <p:val>
                                            <p:strVal val="ppt_x"/>
                                          </p:val>
                                        </p:tav>
                                        <p:tav tm="100000">
                                          <p:val>
                                            <p:strVal val="ppt_x"/>
                                          </p:val>
                                        </p:tav>
                                      </p:tavLst>
                                    </p:anim>
                                    <p:anim calcmode="lin" valueType="num">
                                      <p:cBhvr>
                                        <p:cTn id="25" dur="50" decel="100000"/>
                                        <p:tgtEl>
                                          <p:spTgt spid="196618"/>
                                        </p:tgtEl>
                                        <p:attrNameLst>
                                          <p:attrName>ppt_y</p:attrName>
                                        </p:attrNameLst>
                                      </p:cBhvr>
                                      <p:tavLst>
                                        <p:tav tm="0">
                                          <p:val>
                                            <p:strVal val="ppt_y"/>
                                          </p:val>
                                        </p:tav>
                                        <p:tav tm="100000">
                                          <p:val>
                                            <p:strVal val="ppt_y-.03"/>
                                          </p:val>
                                        </p:tav>
                                      </p:tavLst>
                                    </p:anim>
                                    <p:anim calcmode="lin" valueType="num">
                                      <p:cBhvr>
                                        <p:cTn id="26" dur="450" accel="100000">
                                          <p:stCondLst>
                                            <p:cond delay="50"/>
                                          </p:stCondLst>
                                        </p:cTn>
                                        <p:tgtEl>
                                          <p:spTgt spid="196618"/>
                                        </p:tgtEl>
                                        <p:attrNameLst>
                                          <p:attrName>ppt_y</p:attrName>
                                        </p:attrNameLst>
                                      </p:cBhvr>
                                      <p:tavLst>
                                        <p:tav tm="0">
                                          <p:val>
                                            <p:strVal val="ppt_y"/>
                                          </p:val>
                                        </p:tav>
                                        <p:tav tm="100000">
                                          <p:val>
                                            <p:strVal val="ppt_y+1"/>
                                          </p:val>
                                        </p:tav>
                                      </p:tavLst>
                                    </p:anim>
                                    <p:set>
                                      <p:cBhvr>
                                        <p:cTn id="27" dur="1" fill="hold">
                                          <p:stCondLst>
                                            <p:cond delay="499"/>
                                          </p:stCondLst>
                                        </p:cTn>
                                        <p:tgtEl>
                                          <p:spTgt spid="196618"/>
                                        </p:tgtEl>
                                        <p:attrNameLst>
                                          <p:attrName>style.visibility</p:attrName>
                                        </p:attrNameLst>
                                      </p:cBhvr>
                                      <p:to>
                                        <p:strVal val="hidden"/>
                                      </p:to>
                                    </p:set>
                                  </p:childTnLst>
                                </p:cTn>
                              </p:par>
                            </p:childTnLst>
                          </p:cTn>
                        </p:par>
                        <p:par>
                          <p:cTn id="28" fill="hold" nodeType="afterGroup">
                            <p:stCondLst>
                              <p:cond delay="500"/>
                            </p:stCondLst>
                            <p:childTnLst>
                              <p:par>
                                <p:cTn id="29" presetID="2" presetClass="entr" presetSubtype="8" fill="hold" nodeType="afterEffect">
                                  <p:stCondLst>
                                    <p:cond delay="0"/>
                                  </p:stCondLst>
                                  <p:childTnLst>
                                    <p:set>
                                      <p:cBhvr>
                                        <p:cTn id="30" dur="1" fill="hold">
                                          <p:stCondLst>
                                            <p:cond delay="0"/>
                                          </p:stCondLst>
                                        </p:cTn>
                                        <p:tgtEl>
                                          <p:spTgt spid="196620"/>
                                        </p:tgtEl>
                                        <p:attrNameLst>
                                          <p:attrName>style.visibility</p:attrName>
                                        </p:attrNameLst>
                                      </p:cBhvr>
                                      <p:to>
                                        <p:strVal val="visible"/>
                                      </p:to>
                                    </p:set>
                                    <p:anim calcmode="lin" valueType="num">
                                      <p:cBhvr additive="base">
                                        <p:cTn id="31" dur="500" fill="hold"/>
                                        <p:tgtEl>
                                          <p:spTgt spid="196620"/>
                                        </p:tgtEl>
                                        <p:attrNameLst>
                                          <p:attrName>ppt_x</p:attrName>
                                        </p:attrNameLst>
                                      </p:cBhvr>
                                      <p:tavLst>
                                        <p:tav tm="0">
                                          <p:val>
                                            <p:strVal val="0-#ppt_w/2"/>
                                          </p:val>
                                        </p:tav>
                                        <p:tav tm="100000">
                                          <p:val>
                                            <p:strVal val="#ppt_x"/>
                                          </p:val>
                                        </p:tav>
                                      </p:tavLst>
                                    </p:anim>
                                    <p:anim calcmode="lin" valueType="num">
                                      <p:cBhvr additive="base">
                                        <p:cTn id="32" dur="500" fill="hold"/>
                                        <p:tgtEl>
                                          <p:spTgt spid="196620"/>
                                        </p:tgtEl>
                                        <p:attrNameLst>
                                          <p:attrName>ppt_y</p:attrName>
                                        </p:attrNameLst>
                                      </p:cBhvr>
                                      <p:tavLst>
                                        <p:tav tm="0">
                                          <p:val>
                                            <p:strVal val="#ppt_y"/>
                                          </p:val>
                                        </p:tav>
                                        <p:tav tm="100000">
                                          <p:val>
                                            <p:strVal val="#ppt_y"/>
                                          </p:val>
                                        </p:tav>
                                      </p:tavLst>
                                    </p:anim>
                                  </p:childTnLst>
                                </p:cTn>
                              </p:par>
                            </p:childTnLst>
                          </p:cTn>
                        </p:par>
                        <p:par>
                          <p:cTn id="33" fill="hold" nodeType="afterGroup">
                            <p:stCondLst>
                              <p:cond delay="1000"/>
                            </p:stCondLst>
                            <p:childTnLst>
                              <p:par>
                                <p:cTn id="34" presetID="2" presetClass="entr" presetSubtype="8" fill="hold" nodeType="afterEffect">
                                  <p:stCondLst>
                                    <p:cond delay="0"/>
                                  </p:stCondLst>
                                  <p:childTnLst>
                                    <p:set>
                                      <p:cBhvr>
                                        <p:cTn id="35" dur="1" fill="hold">
                                          <p:stCondLst>
                                            <p:cond delay="0"/>
                                          </p:stCondLst>
                                        </p:cTn>
                                        <p:tgtEl>
                                          <p:spTgt spid="196621"/>
                                        </p:tgtEl>
                                        <p:attrNameLst>
                                          <p:attrName>style.visibility</p:attrName>
                                        </p:attrNameLst>
                                      </p:cBhvr>
                                      <p:to>
                                        <p:strVal val="visible"/>
                                      </p:to>
                                    </p:set>
                                    <p:anim calcmode="lin" valueType="num">
                                      <p:cBhvr additive="base">
                                        <p:cTn id="36" dur="500" fill="hold"/>
                                        <p:tgtEl>
                                          <p:spTgt spid="196621"/>
                                        </p:tgtEl>
                                        <p:attrNameLst>
                                          <p:attrName>ppt_x</p:attrName>
                                        </p:attrNameLst>
                                      </p:cBhvr>
                                      <p:tavLst>
                                        <p:tav tm="0">
                                          <p:val>
                                            <p:strVal val="0-#ppt_w/2"/>
                                          </p:val>
                                        </p:tav>
                                        <p:tav tm="100000">
                                          <p:val>
                                            <p:strVal val="#ppt_x"/>
                                          </p:val>
                                        </p:tav>
                                      </p:tavLst>
                                    </p:anim>
                                    <p:anim calcmode="lin" valueType="num">
                                      <p:cBhvr additive="base">
                                        <p:cTn id="37" dur="500" fill="hold"/>
                                        <p:tgtEl>
                                          <p:spTgt spid="196621"/>
                                        </p:tgtEl>
                                        <p:attrNameLst>
                                          <p:attrName>ppt_y</p:attrName>
                                        </p:attrNameLst>
                                      </p:cBhvr>
                                      <p:tavLst>
                                        <p:tav tm="0">
                                          <p:val>
                                            <p:strVal val="#ppt_y"/>
                                          </p:val>
                                        </p:tav>
                                        <p:tav tm="100000">
                                          <p:val>
                                            <p:strVal val="#ppt_y"/>
                                          </p:val>
                                        </p:tav>
                                      </p:tavLst>
                                    </p:anim>
                                  </p:childTnLst>
                                </p:cTn>
                              </p:par>
                            </p:childTnLst>
                          </p:cTn>
                        </p:par>
                        <p:par>
                          <p:cTn id="38" fill="hold" nodeType="afterGroup">
                            <p:stCondLst>
                              <p:cond delay="1500"/>
                            </p:stCondLst>
                            <p:childTnLst>
                              <p:par>
                                <p:cTn id="39" presetID="50" presetClass="entr" presetSubtype="0" decel="100000" fill="hold" grpId="0" nodeType="afterEffect">
                                  <p:stCondLst>
                                    <p:cond delay="0"/>
                                  </p:stCondLst>
                                  <p:childTnLst>
                                    <p:set>
                                      <p:cBhvr>
                                        <p:cTn id="40" dur="1" fill="hold">
                                          <p:stCondLst>
                                            <p:cond delay="0"/>
                                          </p:stCondLst>
                                        </p:cTn>
                                        <p:tgtEl>
                                          <p:spTgt spid="196613"/>
                                        </p:tgtEl>
                                        <p:attrNameLst>
                                          <p:attrName>style.visibility</p:attrName>
                                        </p:attrNameLst>
                                      </p:cBhvr>
                                      <p:to>
                                        <p:strVal val="visible"/>
                                      </p:to>
                                    </p:set>
                                    <p:anim calcmode="lin" valueType="num">
                                      <p:cBhvr>
                                        <p:cTn id="41" dur="500" fill="hold"/>
                                        <p:tgtEl>
                                          <p:spTgt spid="196613"/>
                                        </p:tgtEl>
                                        <p:attrNameLst>
                                          <p:attrName>ppt_w</p:attrName>
                                        </p:attrNameLst>
                                      </p:cBhvr>
                                      <p:tavLst>
                                        <p:tav tm="0">
                                          <p:val>
                                            <p:strVal val="#ppt_w+.3"/>
                                          </p:val>
                                        </p:tav>
                                        <p:tav tm="100000">
                                          <p:val>
                                            <p:strVal val="#ppt_w"/>
                                          </p:val>
                                        </p:tav>
                                      </p:tavLst>
                                    </p:anim>
                                    <p:anim calcmode="lin" valueType="num">
                                      <p:cBhvr>
                                        <p:cTn id="42" dur="500" fill="hold"/>
                                        <p:tgtEl>
                                          <p:spTgt spid="196613"/>
                                        </p:tgtEl>
                                        <p:attrNameLst>
                                          <p:attrName>ppt_h</p:attrName>
                                        </p:attrNameLst>
                                      </p:cBhvr>
                                      <p:tavLst>
                                        <p:tav tm="0">
                                          <p:val>
                                            <p:strVal val="#ppt_h"/>
                                          </p:val>
                                        </p:tav>
                                        <p:tav tm="100000">
                                          <p:val>
                                            <p:strVal val="#ppt_h"/>
                                          </p:val>
                                        </p:tav>
                                      </p:tavLst>
                                    </p:anim>
                                    <p:animEffect transition="in" filter="fade">
                                      <p:cBhvr>
                                        <p:cTn id="43" dur="500"/>
                                        <p:tgtEl>
                                          <p:spTgt spid="196613"/>
                                        </p:tgtEl>
                                      </p:cBhvr>
                                    </p:animEffect>
                                  </p:childTnLst>
                                  <p:subTnLst>
                                    <p:audio>
                                      <p:cMediaNode>
                                        <p:cTn display="0" masterRel="sameClick">
                                          <p:stCondLst>
                                            <p:cond evt="begin" delay="0">
                                              <p:tn val="39"/>
                                            </p:cond>
                                          </p:stCondLst>
                                          <p:endCondLst>
                                            <p:cond evt="onStopAudio" delay="0">
                                              <p:tgtEl>
                                                <p:sldTgt/>
                                              </p:tgtEl>
                                            </p:cond>
                                          </p:endCondLst>
                                        </p:cTn>
                                        <p:tgtEl>
                                          <p:sndTgt r:embed="rId3" name="beep_bee.wav"/>
                                        </p:tgtEl>
                                      </p:cMediaNode>
                                    </p:audio>
                                  </p:subTnLst>
                                </p:cTn>
                              </p:par>
                            </p:childTnLst>
                          </p:cTn>
                        </p:par>
                        <p:par>
                          <p:cTn id="44" fill="hold" nodeType="afterGroup">
                            <p:stCondLst>
                              <p:cond delay="2000"/>
                            </p:stCondLst>
                            <p:childTnLst>
                              <p:par>
                                <p:cTn id="45" presetID="63" presetClass="path" presetSubtype="0" accel="50000" decel="50000" fill="hold" nodeType="afterEffect">
                                  <p:stCondLst>
                                    <p:cond delay="0"/>
                                  </p:stCondLst>
                                  <p:childTnLst>
                                    <p:animMotion origin="layout" path="M 1.11022E-16 9.03824E-7 L 0.53333 9.03824E-7 " pathEditMode="relative" rAng="0" ptsTypes="AA">
                                      <p:cBhvr>
                                        <p:cTn id="46" dur="2000" fill="hold"/>
                                        <p:tgtEl>
                                          <p:spTgt spid="196621"/>
                                        </p:tgtEl>
                                        <p:attrNameLst>
                                          <p:attrName>ppt_x</p:attrName>
                                          <p:attrName>ppt_y</p:attrName>
                                        </p:attrNameLst>
                                      </p:cBhvr>
                                      <p:rCtr x="2666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3" grpId="0" animBg="1"/>
      <p:bldP spid="196617" grpId="0" animBg="1"/>
      <p:bldP spid="196617"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603" name="Picture 19" descr="speeding ca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25235">
            <a:off x="533400" y="3733800"/>
            <a:ext cx="4105275" cy="1992313"/>
          </a:xfrm>
          <a:prstGeom prst="rect">
            <a:avLst/>
          </a:prstGeom>
          <a:noFill/>
          <a:extLst>
            <a:ext uri="{909E8E84-426E-40DD-AFC4-6F175D3DCCD1}">
              <a14:hiddenFill xmlns:a14="http://schemas.microsoft.com/office/drawing/2010/main">
                <a:solidFill>
                  <a:srgbClr val="FFFFFF"/>
                </a:solidFill>
              </a14:hiddenFill>
            </a:ext>
          </a:extLst>
        </p:spPr>
      </p:pic>
      <p:sp>
        <p:nvSpPr>
          <p:cNvPr id="195586" name="AutoShape 2"/>
          <p:cNvSpPr>
            <a:spLocks noGrp="1" noChangeArrowheads="1"/>
          </p:cNvSpPr>
          <p:nvPr>
            <p:ph type="title"/>
          </p:nvPr>
        </p:nvSpPr>
        <p:spPr>
          <a:ln w="28575"/>
        </p:spPr>
        <p:txBody>
          <a:bodyPr/>
          <a:lstStyle/>
          <a:p>
            <a:r>
              <a:rPr lang="en-US" sz="4400"/>
              <a:t>Use 3</a:t>
            </a:r>
          </a:p>
        </p:txBody>
      </p:sp>
      <p:sp>
        <p:nvSpPr>
          <p:cNvPr id="195587" name="Rectangle 3"/>
          <p:cNvSpPr>
            <a:spLocks noGrp="1" noChangeArrowheads="1"/>
          </p:cNvSpPr>
          <p:nvPr>
            <p:ph type="body" idx="1"/>
          </p:nvPr>
        </p:nvSpPr>
        <p:spPr>
          <a:xfrm>
            <a:off x="1966913" y="1733550"/>
            <a:ext cx="6400800" cy="714375"/>
          </a:xfrm>
        </p:spPr>
        <p:txBody>
          <a:bodyPr/>
          <a:lstStyle/>
          <a:p>
            <a:r>
              <a:rPr lang="en-US"/>
              <a:t>Use the imperative for </a:t>
            </a:r>
            <a:r>
              <a:rPr lang="en-US" b="1"/>
              <a:t>requests</a:t>
            </a:r>
            <a:r>
              <a:rPr lang="en-US"/>
              <a:t>. </a:t>
            </a:r>
          </a:p>
        </p:txBody>
      </p:sp>
      <p:sp>
        <p:nvSpPr>
          <p:cNvPr id="195589" name="AutoShape 5"/>
          <p:cNvSpPr>
            <a:spLocks noChangeArrowheads="1"/>
          </p:cNvSpPr>
          <p:nvPr/>
        </p:nvSpPr>
        <p:spPr bwMode="auto">
          <a:xfrm>
            <a:off x="4800600" y="3962400"/>
            <a:ext cx="3962400" cy="762000"/>
          </a:xfrm>
          <a:prstGeom prst="wedgeRoundRectCallout">
            <a:avLst>
              <a:gd name="adj1" fmla="val 41588"/>
              <a:gd name="adj2" fmla="val 32708"/>
              <a:gd name="adj3" fmla="val 16667"/>
            </a:avLst>
          </a:prstGeom>
          <a:solidFill>
            <a:srgbClr val="FFECB5"/>
          </a:solidFill>
          <a:ln w="28575" algn="ctr">
            <a:solidFill>
              <a:schemeClr val="tx1"/>
            </a:solidFill>
            <a:miter lim="800000"/>
            <a:headEnd/>
            <a:tailEnd/>
          </a:ln>
          <a:effectLst>
            <a:outerShdw dist="35921" dir="2700000" algn="ctr" rotWithShape="0">
              <a:schemeClr val="bg2"/>
            </a:outerShdw>
          </a:effectLst>
        </p:spPr>
        <p:txBody>
          <a:bodyPr anchor="ctr"/>
          <a:lstStyle/>
          <a:p>
            <a:r>
              <a:rPr lang="en-US" sz="2800" b="0">
                <a:solidFill>
                  <a:schemeClr val="tx1"/>
                </a:solidFill>
              </a:rPr>
              <a:t> </a:t>
            </a:r>
            <a:r>
              <a:rPr lang="en-US" sz="2800">
                <a:solidFill>
                  <a:srgbClr val="41478F"/>
                </a:solidFill>
              </a:rPr>
              <a:t>Please slow down</a:t>
            </a:r>
            <a:r>
              <a:rPr lang="en-US" sz="2800" b="0">
                <a:solidFill>
                  <a:schemeClr val="tx1"/>
                </a:solidFill>
              </a:rPr>
              <a:t>.</a:t>
            </a:r>
          </a:p>
        </p:txBody>
      </p:sp>
      <p:sp>
        <p:nvSpPr>
          <p:cNvPr id="195590" name="AutoShape 6"/>
          <p:cNvSpPr>
            <a:spLocks noChangeArrowheads="1"/>
          </p:cNvSpPr>
          <p:nvPr/>
        </p:nvSpPr>
        <p:spPr bwMode="auto">
          <a:xfrm>
            <a:off x="457200" y="3962400"/>
            <a:ext cx="3962400" cy="762000"/>
          </a:xfrm>
          <a:prstGeom prst="wedgeRoundRectCallout">
            <a:avLst>
              <a:gd name="adj1" fmla="val 44912"/>
              <a:gd name="adj2" fmla="val 47500"/>
              <a:gd name="adj3" fmla="val 16667"/>
            </a:avLst>
          </a:prstGeom>
          <a:solidFill>
            <a:srgbClr val="FFECB5"/>
          </a:solidFill>
          <a:ln w="28575" algn="ctr">
            <a:solidFill>
              <a:schemeClr val="tx1"/>
            </a:solidFill>
            <a:miter lim="800000"/>
            <a:headEnd/>
            <a:tailEnd/>
          </a:ln>
          <a:effectLst>
            <a:outerShdw dist="35921" dir="2700000" algn="ctr" rotWithShape="0">
              <a:schemeClr val="bg2"/>
            </a:outerShdw>
          </a:effectLst>
        </p:spPr>
        <p:txBody>
          <a:bodyPr anchor="ctr"/>
          <a:lstStyle/>
          <a:p>
            <a:r>
              <a:rPr lang="en-US" sz="2800" b="0">
                <a:solidFill>
                  <a:schemeClr val="tx1"/>
                </a:solidFill>
              </a:rPr>
              <a:t> </a:t>
            </a:r>
            <a:r>
              <a:rPr lang="en-US" sz="2800">
                <a:solidFill>
                  <a:srgbClr val="41478F"/>
                </a:solidFill>
              </a:rPr>
              <a:t>Please</a:t>
            </a:r>
            <a:r>
              <a:rPr lang="en-US" sz="2800" b="0">
                <a:solidFill>
                  <a:srgbClr val="41478F"/>
                </a:solidFill>
              </a:rPr>
              <a:t> </a:t>
            </a:r>
            <a:r>
              <a:rPr lang="en-US" sz="2800">
                <a:solidFill>
                  <a:srgbClr val="41478F"/>
                </a:solidFill>
              </a:rPr>
              <a:t>take</a:t>
            </a:r>
            <a:r>
              <a:rPr lang="en-US" sz="2800" b="0">
                <a:solidFill>
                  <a:schemeClr val="tx1"/>
                </a:solidFill>
              </a:rPr>
              <a:t> the bus.</a:t>
            </a:r>
          </a:p>
        </p:txBody>
      </p:sp>
      <p:pic>
        <p:nvPicPr>
          <p:cNvPr id="195602" name="Picture 18" descr="speeding ca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14704">
            <a:off x="6858000" y="3983038"/>
            <a:ext cx="4038600" cy="2035175"/>
          </a:xfrm>
          <a:prstGeom prst="rect">
            <a:avLst/>
          </a:prstGeom>
          <a:noFill/>
          <a:extLst>
            <a:ext uri="{909E8E84-426E-40DD-AFC4-6F175D3DCCD1}">
              <a14:hiddenFill xmlns:a14="http://schemas.microsoft.com/office/drawing/2010/main">
                <a:solidFill>
                  <a:srgbClr val="FFFFFF"/>
                </a:solidFill>
              </a14:hiddenFill>
            </a:ext>
          </a:extLst>
        </p:spPr>
      </p:pic>
      <p:pic>
        <p:nvPicPr>
          <p:cNvPr id="195604" name="Picture 20" descr="bu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4325" y="3048000"/>
            <a:ext cx="4953000" cy="3540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path" presetSubtype="0" accel="50000" decel="50000" fill="hold" nodeType="afterEffect">
                                  <p:stCondLst>
                                    <p:cond delay="0"/>
                                  </p:stCondLst>
                                  <p:childTnLst>
                                    <p:animMotion origin="layout" path="M 0.2625 -0.00695 L -1.22084 -0.00695 " pathEditMode="relative" rAng="0" ptsTypes="AA">
                                      <p:cBhvr>
                                        <p:cTn id="6" dur="1000" fill="hold"/>
                                        <p:tgtEl>
                                          <p:spTgt spid="195602"/>
                                        </p:tgtEl>
                                        <p:attrNameLst>
                                          <p:attrName>ppt_x</p:attrName>
                                          <p:attrName>ppt_y</p:attrName>
                                        </p:attrNameLst>
                                      </p:cBhvr>
                                      <p:rCtr x="-74167" y="0"/>
                                    </p:animMotion>
                                  </p:childTnLst>
                                  <p:subTnLst>
                                    <p:audio>
                                      <p:cMediaNode>
                                        <p:cTn display="0" masterRel="sameClick">
                                          <p:stCondLst>
                                            <p:cond evt="begin" delay="0">
                                              <p:tn val="5"/>
                                            </p:cond>
                                          </p:stCondLst>
                                          <p:endCondLst>
                                            <p:cond evt="onStopAudio" delay="0">
                                              <p:tgtEl>
                                                <p:sldTgt/>
                                              </p:tgtEl>
                                            </p:cond>
                                          </p:endCondLst>
                                        </p:cTn>
                                        <p:tgtEl>
                                          <p:sndTgt r:embed="rId3" name="revsql.wav"/>
                                        </p:tgtEl>
                                      </p:cMediaNode>
                                    </p:audio>
                                  </p:subTnLst>
                                </p:cTn>
                              </p:par>
                            </p:childTnLst>
                          </p:cTn>
                        </p:par>
                        <p:par>
                          <p:cTn id="7" fill="hold" nodeType="afterGroup">
                            <p:stCondLst>
                              <p:cond delay="1000"/>
                            </p:stCondLst>
                            <p:childTnLst>
                              <p:par>
                                <p:cTn id="8" presetID="2" presetClass="entr" presetSubtype="2" fill="hold" nodeType="afterEffect">
                                  <p:stCondLst>
                                    <p:cond delay="0"/>
                                  </p:stCondLst>
                                  <p:childTnLst>
                                    <p:set>
                                      <p:cBhvr>
                                        <p:cTn id="9" dur="1" fill="hold">
                                          <p:stCondLst>
                                            <p:cond delay="0"/>
                                          </p:stCondLst>
                                        </p:cTn>
                                        <p:tgtEl>
                                          <p:spTgt spid="195603"/>
                                        </p:tgtEl>
                                        <p:attrNameLst>
                                          <p:attrName>style.visibility</p:attrName>
                                        </p:attrNameLst>
                                      </p:cBhvr>
                                      <p:to>
                                        <p:strVal val="visible"/>
                                      </p:to>
                                    </p:set>
                                    <p:anim calcmode="lin" valueType="num">
                                      <p:cBhvr additive="base">
                                        <p:cTn id="10" dur="1000" fill="hold"/>
                                        <p:tgtEl>
                                          <p:spTgt spid="195603"/>
                                        </p:tgtEl>
                                        <p:attrNameLst>
                                          <p:attrName>ppt_x</p:attrName>
                                        </p:attrNameLst>
                                      </p:cBhvr>
                                      <p:tavLst>
                                        <p:tav tm="0">
                                          <p:val>
                                            <p:strVal val="1+#ppt_w/2"/>
                                          </p:val>
                                        </p:tav>
                                        <p:tav tm="100000">
                                          <p:val>
                                            <p:strVal val="#ppt_x"/>
                                          </p:val>
                                        </p:tav>
                                      </p:tavLst>
                                    </p:anim>
                                    <p:anim calcmode="lin" valueType="num">
                                      <p:cBhvr additive="base">
                                        <p:cTn id="11" dur="1000" fill="hold"/>
                                        <p:tgtEl>
                                          <p:spTgt spid="195603"/>
                                        </p:tgtEl>
                                        <p:attrNameLst>
                                          <p:attrName>ppt_y</p:attrName>
                                        </p:attrNameLst>
                                      </p:cBhvr>
                                      <p:tavLst>
                                        <p:tav tm="0">
                                          <p:val>
                                            <p:strVal val="#ppt_y"/>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50" presetClass="entr" presetSubtype="0" decel="100000" fill="hold" grpId="0" nodeType="clickEffect">
                                  <p:stCondLst>
                                    <p:cond delay="0"/>
                                  </p:stCondLst>
                                  <p:childTnLst>
                                    <p:set>
                                      <p:cBhvr>
                                        <p:cTn id="15" dur="1" fill="hold">
                                          <p:stCondLst>
                                            <p:cond delay="0"/>
                                          </p:stCondLst>
                                        </p:cTn>
                                        <p:tgtEl>
                                          <p:spTgt spid="195589"/>
                                        </p:tgtEl>
                                        <p:attrNameLst>
                                          <p:attrName>style.visibility</p:attrName>
                                        </p:attrNameLst>
                                      </p:cBhvr>
                                      <p:to>
                                        <p:strVal val="visible"/>
                                      </p:to>
                                    </p:set>
                                    <p:anim calcmode="lin" valueType="num">
                                      <p:cBhvr>
                                        <p:cTn id="16" dur="500" fill="hold"/>
                                        <p:tgtEl>
                                          <p:spTgt spid="195589"/>
                                        </p:tgtEl>
                                        <p:attrNameLst>
                                          <p:attrName>ppt_w</p:attrName>
                                        </p:attrNameLst>
                                      </p:cBhvr>
                                      <p:tavLst>
                                        <p:tav tm="0">
                                          <p:val>
                                            <p:strVal val="#ppt_w+.3"/>
                                          </p:val>
                                        </p:tav>
                                        <p:tav tm="100000">
                                          <p:val>
                                            <p:strVal val="#ppt_w"/>
                                          </p:val>
                                        </p:tav>
                                      </p:tavLst>
                                    </p:anim>
                                    <p:anim calcmode="lin" valueType="num">
                                      <p:cBhvr>
                                        <p:cTn id="17" dur="500" fill="hold"/>
                                        <p:tgtEl>
                                          <p:spTgt spid="195589"/>
                                        </p:tgtEl>
                                        <p:attrNameLst>
                                          <p:attrName>ppt_h</p:attrName>
                                        </p:attrNameLst>
                                      </p:cBhvr>
                                      <p:tavLst>
                                        <p:tav tm="0">
                                          <p:val>
                                            <p:strVal val="#ppt_h"/>
                                          </p:val>
                                        </p:tav>
                                        <p:tav tm="100000">
                                          <p:val>
                                            <p:strVal val="#ppt_h"/>
                                          </p:val>
                                        </p:tav>
                                      </p:tavLst>
                                    </p:anim>
                                    <p:animEffect transition="in" filter="fade">
                                      <p:cBhvr>
                                        <p:cTn id="18" dur="500"/>
                                        <p:tgtEl>
                                          <p:spTgt spid="19558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xit" presetSubtype="8" fill="hold" nodeType="clickEffect">
                                  <p:stCondLst>
                                    <p:cond delay="0"/>
                                  </p:stCondLst>
                                  <p:childTnLst>
                                    <p:anim calcmode="lin" valueType="num">
                                      <p:cBhvr additive="base">
                                        <p:cTn id="22" dur="500"/>
                                        <p:tgtEl>
                                          <p:spTgt spid="195603"/>
                                        </p:tgtEl>
                                        <p:attrNameLst>
                                          <p:attrName>ppt_x</p:attrName>
                                        </p:attrNameLst>
                                      </p:cBhvr>
                                      <p:tavLst>
                                        <p:tav tm="0">
                                          <p:val>
                                            <p:strVal val="ppt_x"/>
                                          </p:val>
                                        </p:tav>
                                        <p:tav tm="100000">
                                          <p:val>
                                            <p:strVal val="0-ppt_w/2"/>
                                          </p:val>
                                        </p:tav>
                                      </p:tavLst>
                                    </p:anim>
                                    <p:anim calcmode="lin" valueType="num">
                                      <p:cBhvr additive="base">
                                        <p:cTn id="23" dur="500"/>
                                        <p:tgtEl>
                                          <p:spTgt spid="195603"/>
                                        </p:tgtEl>
                                        <p:attrNameLst>
                                          <p:attrName>ppt_y</p:attrName>
                                        </p:attrNameLst>
                                      </p:cBhvr>
                                      <p:tavLst>
                                        <p:tav tm="0">
                                          <p:val>
                                            <p:strVal val="ppt_y"/>
                                          </p:val>
                                        </p:tav>
                                        <p:tav tm="100000">
                                          <p:val>
                                            <p:strVal val="ppt_y"/>
                                          </p:val>
                                        </p:tav>
                                      </p:tavLst>
                                    </p:anim>
                                    <p:set>
                                      <p:cBhvr>
                                        <p:cTn id="24" dur="1" fill="hold">
                                          <p:stCondLst>
                                            <p:cond delay="499"/>
                                          </p:stCondLst>
                                        </p:cTn>
                                        <p:tgtEl>
                                          <p:spTgt spid="195603"/>
                                        </p:tgtEl>
                                        <p:attrNameLst>
                                          <p:attrName>style.visibility</p:attrName>
                                        </p:attrNameLst>
                                      </p:cBhvr>
                                      <p:to>
                                        <p:strVal val="hidden"/>
                                      </p:to>
                                    </p:set>
                                  </p:childTnLst>
                                </p:cTn>
                              </p:par>
                              <p:par>
                                <p:cTn id="25" presetID="37" presetClass="exit" presetSubtype="0" fill="hold" grpId="1" nodeType="withEffect">
                                  <p:stCondLst>
                                    <p:cond delay="0"/>
                                  </p:stCondLst>
                                  <p:childTnLst>
                                    <p:animEffect transition="out" filter="fade">
                                      <p:cBhvr>
                                        <p:cTn id="26" dur="500"/>
                                        <p:tgtEl>
                                          <p:spTgt spid="195589"/>
                                        </p:tgtEl>
                                      </p:cBhvr>
                                    </p:animEffect>
                                    <p:anim calcmode="lin" valueType="num">
                                      <p:cBhvr>
                                        <p:cTn id="27" dur="500"/>
                                        <p:tgtEl>
                                          <p:spTgt spid="195589"/>
                                        </p:tgtEl>
                                        <p:attrNameLst>
                                          <p:attrName>ppt_x</p:attrName>
                                        </p:attrNameLst>
                                      </p:cBhvr>
                                      <p:tavLst>
                                        <p:tav tm="0">
                                          <p:val>
                                            <p:strVal val="ppt_x"/>
                                          </p:val>
                                        </p:tav>
                                        <p:tav tm="100000">
                                          <p:val>
                                            <p:strVal val="ppt_x"/>
                                          </p:val>
                                        </p:tav>
                                      </p:tavLst>
                                    </p:anim>
                                    <p:anim calcmode="lin" valueType="num">
                                      <p:cBhvr>
                                        <p:cTn id="28" dur="50" decel="100000"/>
                                        <p:tgtEl>
                                          <p:spTgt spid="195589"/>
                                        </p:tgtEl>
                                        <p:attrNameLst>
                                          <p:attrName>ppt_y</p:attrName>
                                        </p:attrNameLst>
                                      </p:cBhvr>
                                      <p:tavLst>
                                        <p:tav tm="0">
                                          <p:val>
                                            <p:strVal val="ppt_y"/>
                                          </p:val>
                                        </p:tav>
                                        <p:tav tm="100000">
                                          <p:val>
                                            <p:strVal val="ppt_y-.03"/>
                                          </p:val>
                                        </p:tav>
                                      </p:tavLst>
                                    </p:anim>
                                    <p:anim calcmode="lin" valueType="num">
                                      <p:cBhvr>
                                        <p:cTn id="29" dur="450" accel="100000">
                                          <p:stCondLst>
                                            <p:cond delay="50"/>
                                          </p:stCondLst>
                                        </p:cTn>
                                        <p:tgtEl>
                                          <p:spTgt spid="195589"/>
                                        </p:tgtEl>
                                        <p:attrNameLst>
                                          <p:attrName>ppt_y</p:attrName>
                                        </p:attrNameLst>
                                      </p:cBhvr>
                                      <p:tavLst>
                                        <p:tav tm="0">
                                          <p:val>
                                            <p:strVal val="ppt_y"/>
                                          </p:val>
                                        </p:tav>
                                        <p:tav tm="100000">
                                          <p:val>
                                            <p:strVal val="ppt_y+1"/>
                                          </p:val>
                                        </p:tav>
                                      </p:tavLst>
                                    </p:anim>
                                    <p:set>
                                      <p:cBhvr>
                                        <p:cTn id="30" dur="1" fill="hold">
                                          <p:stCondLst>
                                            <p:cond delay="499"/>
                                          </p:stCondLst>
                                        </p:cTn>
                                        <p:tgtEl>
                                          <p:spTgt spid="195589"/>
                                        </p:tgtEl>
                                        <p:attrNameLst>
                                          <p:attrName>style.visibility</p:attrName>
                                        </p:attrNameLst>
                                      </p:cBhvr>
                                      <p:to>
                                        <p:strVal val="hidden"/>
                                      </p:to>
                                    </p:set>
                                  </p:childTnLst>
                                </p:cTn>
                              </p:par>
                              <p:par>
                                <p:cTn id="31" presetID="2" presetClass="entr" presetSubtype="2" fill="hold" nodeType="withEffect">
                                  <p:stCondLst>
                                    <p:cond delay="0"/>
                                  </p:stCondLst>
                                  <p:childTnLst>
                                    <p:set>
                                      <p:cBhvr>
                                        <p:cTn id="32" dur="1" fill="hold">
                                          <p:stCondLst>
                                            <p:cond delay="0"/>
                                          </p:stCondLst>
                                        </p:cTn>
                                        <p:tgtEl>
                                          <p:spTgt spid="195604"/>
                                        </p:tgtEl>
                                        <p:attrNameLst>
                                          <p:attrName>style.visibility</p:attrName>
                                        </p:attrNameLst>
                                      </p:cBhvr>
                                      <p:to>
                                        <p:strVal val="visible"/>
                                      </p:to>
                                    </p:set>
                                    <p:anim calcmode="lin" valueType="num">
                                      <p:cBhvr additive="base">
                                        <p:cTn id="33" dur="1000" fill="hold"/>
                                        <p:tgtEl>
                                          <p:spTgt spid="195604"/>
                                        </p:tgtEl>
                                        <p:attrNameLst>
                                          <p:attrName>ppt_x</p:attrName>
                                        </p:attrNameLst>
                                      </p:cBhvr>
                                      <p:tavLst>
                                        <p:tav tm="0">
                                          <p:val>
                                            <p:strVal val="1+#ppt_w/2"/>
                                          </p:val>
                                        </p:tav>
                                        <p:tav tm="100000">
                                          <p:val>
                                            <p:strVal val="#ppt_x"/>
                                          </p:val>
                                        </p:tav>
                                      </p:tavLst>
                                    </p:anim>
                                    <p:anim calcmode="lin" valueType="num">
                                      <p:cBhvr additive="base">
                                        <p:cTn id="34" dur="1000" fill="hold"/>
                                        <p:tgtEl>
                                          <p:spTgt spid="195604"/>
                                        </p:tgtEl>
                                        <p:attrNameLst>
                                          <p:attrName>ppt_y</p:attrName>
                                        </p:attrNameLst>
                                      </p:cBhvr>
                                      <p:tavLst>
                                        <p:tav tm="0">
                                          <p:val>
                                            <p:strVal val="#ppt_y"/>
                                          </p:val>
                                        </p:tav>
                                        <p:tav tm="100000">
                                          <p:val>
                                            <p:strVal val="#ppt_y"/>
                                          </p:val>
                                        </p:tav>
                                      </p:tavLst>
                                    </p:anim>
                                  </p:childTnLst>
                                </p:cTn>
                              </p:par>
                              <p:par>
                                <p:cTn id="35" presetID="50" presetClass="entr" presetSubtype="0" decel="100000" fill="hold" grpId="0" nodeType="withEffect">
                                  <p:stCondLst>
                                    <p:cond delay="0"/>
                                  </p:stCondLst>
                                  <p:childTnLst>
                                    <p:set>
                                      <p:cBhvr>
                                        <p:cTn id="36" dur="1" fill="hold">
                                          <p:stCondLst>
                                            <p:cond delay="0"/>
                                          </p:stCondLst>
                                        </p:cTn>
                                        <p:tgtEl>
                                          <p:spTgt spid="195590"/>
                                        </p:tgtEl>
                                        <p:attrNameLst>
                                          <p:attrName>style.visibility</p:attrName>
                                        </p:attrNameLst>
                                      </p:cBhvr>
                                      <p:to>
                                        <p:strVal val="visible"/>
                                      </p:to>
                                    </p:set>
                                    <p:anim calcmode="lin" valueType="num">
                                      <p:cBhvr>
                                        <p:cTn id="37" dur="500" fill="hold"/>
                                        <p:tgtEl>
                                          <p:spTgt spid="195590"/>
                                        </p:tgtEl>
                                        <p:attrNameLst>
                                          <p:attrName>ppt_w</p:attrName>
                                        </p:attrNameLst>
                                      </p:cBhvr>
                                      <p:tavLst>
                                        <p:tav tm="0">
                                          <p:val>
                                            <p:strVal val="#ppt_w+.3"/>
                                          </p:val>
                                        </p:tav>
                                        <p:tav tm="100000">
                                          <p:val>
                                            <p:strVal val="#ppt_w"/>
                                          </p:val>
                                        </p:tav>
                                      </p:tavLst>
                                    </p:anim>
                                    <p:anim calcmode="lin" valueType="num">
                                      <p:cBhvr>
                                        <p:cTn id="38" dur="500" fill="hold"/>
                                        <p:tgtEl>
                                          <p:spTgt spid="195590"/>
                                        </p:tgtEl>
                                        <p:attrNameLst>
                                          <p:attrName>ppt_h</p:attrName>
                                        </p:attrNameLst>
                                      </p:cBhvr>
                                      <p:tavLst>
                                        <p:tav tm="0">
                                          <p:val>
                                            <p:strVal val="#ppt_h"/>
                                          </p:val>
                                        </p:tav>
                                        <p:tav tm="100000">
                                          <p:val>
                                            <p:strVal val="#ppt_h"/>
                                          </p:val>
                                        </p:tav>
                                      </p:tavLst>
                                    </p:anim>
                                    <p:animEffect transition="in" filter="fade">
                                      <p:cBhvr>
                                        <p:cTn id="39" dur="500"/>
                                        <p:tgtEl>
                                          <p:spTgt spid="195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9" grpId="0" animBg="1"/>
      <p:bldP spid="195589" grpId="1" animBg="1"/>
      <p:bldP spid="195590" grpId="0" animBg="1"/>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000000"/>
      </a:lt2>
      <a:accent1>
        <a:srgbClr val="EFB001"/>
      </a:accent1>
      <a:accent2>
        <a:srgbClr val="FF9966"/>
      </a:accent2>
      <a:accent3>
        <a:srgbClr val="FFFFFF"/>
      </a:accent3>
      <a:accent4>
        <a:srgbClr val="000000"/>
      </a:accent4>
      <a:accent5>
        <a:srgbClr val="F6D4AA"/>
      </a:accent5>
      <a:accent6>
        <a:srgbClr val="E78A5C"/>
      </a:accent6>
      <a:hlink>
        <a:srgbClr val="971328"/>
      </a:hlink>
      <a:folHlink>
        <a:srgbClr val="9966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000" b="1"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000" b="1" i="0" u="none" strike="noStrike" cap="none" normalizeH="0" baseline="0" smtClean="0">
            <a:ln>
              <a:noFill/>
            </a:ln>
            <a:solidFill>
              <a:schemeClr val="bg1"/>
            </a:solidFill>
            <a:effectLst/>
            <a:latin typeface="Arial" charset="0"/>
          </a:defRPr>
        </a:defPPr>
      </a:lstStyle>
    </a:lnDef>
  </a:objectDefaults>
  <a:extraClrSchemeLst>
    <a:extraClrScheme>
      <a:clrScheme name="Default Design 1">
        <a:dk1>
          <a:srgbClr val="000000"/>
        </a:dk1>
        <a:lt1>
          <a:srgbClr val="FFFFFF"/>
        </a:lt1>
        <a:dk2>
          <a:srgbClr val="000000"/>
        </a:dk2>
        <a:lt2>
          <a:srgbClr val="000000"/>
        </a:lt2>
        <a:accent1>
          <a:srgbClr val="EFB001"/>
        </a:accent1>
        <a:accent2>
          <a:srgbClr val="FF9966"/>
        </a:accent2>
        <a:accent3>
          <a:srgbClr val="FFFFFF"/>
        </a:accent3>
        <a:accent4>
          <a:srgbClr val="000000"/>
        </a:accent4>
        <a:accent5>
          <a:srgbClr val="F6D4AA"/>
        </a:accent5>
        <a:accent6>
          <a:srgbClr val="E78A5C"/>
        </a:accent6>
        <a:hlink>
          <a:srgbClr val="971328"/>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3">
      <a:dk1>
        <a:srgbClr val="000000"/>
      </a:dk1>
      <a:lt1>
        <a:srgbClr val="FFFFFF"/>
      </a:lt1>
      <a:dk2>
        <a:srgbClr val="000000"/>
      </a:dk2>
      <a:lt2>
        <a:srgbClr val="000000"/>
      </a:lt2>
      <a:accent1>
        <a:srgbClr val="8D8DB3"/>
      </a:accent1>
      <a:accent2>
        <a:srgbClr val="B2B2B2"/>
      </a:accent2>
      <a:accent3>
        <a:srgbClr val="FFFFFF"/>
      </a:accent3>
      <a:accent4>
        <a:srgbClr val="000000"/>
      </a:accent4>
      <a:accent5>
        <a:srgbClr val="C5C5D6"/>
      </a:accent5>
      <a:accent6>
        <a:srgbClr val="A1A1A1"/>
      </a:accent6>
      <a:hlink>
        <a:srgbClr val="6F89F7"/>
      </a:hlink>
      <a:folHlink>
        <a:srgbClr val="4F56AD"/>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000" b="1"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000" b="1" i="0" u="none" strike="noStrike" cap="none" normalizeH="0" baseline="0" smtClean="0">
            <a:ln>
              <a:noFill/>
            </a:ln>
            <a:solidFill>
              <a:schemeClr val="bg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000000"/>
        </a:lt2>
        <a:accent1>
          <a:srgbClr val="8D8DB3"/>
        </a:accent1>
        <a:accent2>
          <a:srgbClr val="B2B2B2"/>
        </a:accent2>
        <a:accent3>
          <a:srgbClr val="FFFFFF"/>
        </a:accent3>
        <a:accent4>
          <a:srgbClr val="000000"/>
        </a:accent4>
        <a:accent5>
          <a:srgbClr val="C5C5D6"/>
        </a:accent5>
        <a:accent6>
          <a:srgbClr val="A1A1A1"/>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000000"/>
        </a:lt2>
        <a:accent1>
          <a:srgbClr val="EFB001"/>
        </a:accent1>
        <a:accent2>
          <a:srgbClr val="FF9966"/>
        </a:accent2>
        <a:accent3>
          <a:srgbClr val="FFFFFF"/>
        </a:accent3>
        <a:accent4>
          <a:srgbClr val="000000"/>
        </a:accent4>
        <a:accent5>
          <a:srgbClr val="F6D4AA"/>
        </a:accent5>
        <a:accent6>
          <a:srgbClr val="E78A5C"/>
        </a:accent6>
        <a:hlink>
          <a:srgbClr val="971328"/>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Custom Design">
  <a:themeElements>
    <a:clrScheme name="1_Custom Design 13">
      <a:dk1>
        <a:srgbClr val="000000"/>
      </a:dk1>
      <a:lt1>
        <a:srgbClr val="FFFFFF"/>
      </a:lt1>
      <a:dk2>
        <a:srgbClr val="000000"/>
      </a:dk2>
      <a:lt2>
        <a:srgbClr val="000000"/>
      </a:lt2>
      <a:accent1>
        <a:srgbClr val="8D8DB3"/>
      </a:accent1>
      <a:accent2>
        <a:srgbClr val="B2B2B2"/>
      </a:accent2>
      <a:accent3>
        <a:srgbClr val="FFFFFF"/>
      </a:accent3>
      <a:accent4>
        <a:srgbClr val="000000"/>
      </a:accent4>
      <a:accent5>
        <a:srgbClr val="C5C5D6"/>
      </a:accent5>
      <a:accent6>
        <a:srgbClr val="A1A1A1"/>
      </a:accent6>
      <a:hlink>
        <a:srgbClr val="6F89F7"/>
      </a:hlink>
      <a:folHlink>
        <a:srgbClr val="4F56AD"/>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000" b="1"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000" b="1" i="0" u="none" strike="noStrike" cap="none" normalizeH="0" baseline="0" smtClean="0">
            <a:ln>
              <a:noFill/>
            </a:ln>
            <a:solidFill>
              <a:schemeClr val="bg1"/>
            </a:solidFill>
            <a:effectLst/>
            <a:latin typeface="Arial" charset="0"/>
          </a:defRPr>
        </a:defPPr>
      </a:lst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Custom Design 13">
        <a:dk1>
          <a:srgbClr val="000000"/>
        </a:dk1>
        <a:lt1>
          <a:srgbClr val="FFFFFF"/>
        </a:lt1>
        <a:dk2>
          <a:srgbClr val="000000"/>
        </a:dk2>
        <a:lt2>
          <a:srgbClr val="000000"/>
        </a:lt2>
        <a:accent1>
          <a:srgbClr val="8D8DB3"/>
        </a:accent1>
        <a:accent2>
          <a:srgbClr val="B2B2B2"/>
        </a:accent2>
        <a:accent3>
          <a:srgbClr val="FFFFFF"/>
        </a:accent3>
        <a:accent4>
          <a:srgbClr val="000000"/>
        </a:accent4>
        <a:accent5>
          <a:srgbClr val="C5C5D6"/>
        </a:accent5>
        <a:accent6>
          <a:srgbClr val="A1A1A1"/>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1_Custom Design 14">
        <a:dk1>
          <a:srgbClr val="000000"/>
        </a:dk1>
        <a:lt1>
          <a:srgbClr val="FFFFFF"/>
        </a:lt1>
        <a:dk2>
          <a:srgbClr val="000000"/>
        </a:dk2>
        <a:lt2>
          <a:srgbClr val="000000"/>
        </a:lt2>
        <a:accent1>
          <a:srgbClr val="EFB001"/>
        </a:accent1>
        <a:accent2>
          <a:srgbClr val="FF9966"/>
        </a:accent2>
        <a:accent3>
          <a:srgbClr val="FFFFFF"/>
        </a:accent3>
        <a:accent4>
          <a:srgbClr val="000000"/>
        </a:accent4>
        <a:accent5>
          <a:srgbClr val="F6D4AA"/>
        </a:accent5>
        <a:accent6>
          <a:srgbClr val="E78A5C"/>
        </a:accent6>
        <a:hlink>
          <a:srgbClr val="971328"/>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3413</TotalTime>
  <Words>442</Words>
  <Application>Microsoft Office PowerPoint</Application>
  <PresentationFormat>On-screen Show (4:3)</PresentationFormat>
  <Paragraphs>114</Paragraphs>
  <Slides>17</Slides>
  <Notes>14</Notes>
  <HiddenSlides>0</HiddenSlides>
  <MMClips>0</MMClips>
  <ScaleCrop>false</ScaleCrop>
  <HeadingPairs>
    <vt:vector size="4" baseType="variant">
      <vt:variant>
        <vt:lpstr>Theme</vt:lpstr>
      </vt:variant>
      <vt:variant>
        <vt:i4>3</vt:i4>
      </vt:variant>
      <vt:variant>
        <vt:lpstr>Slide Titles</vt:lpstr>
      </vt:variant>
      <vt:variant>
        <vt:i4>17</vt:i4>
      </vt:variant>
    </vt:vector>
  </HeadingPairs>
  <TitlesOfParts>
    <vt:vector size="20" baseType="lpstr">
      <vt:lpstr>Default Design</vt:lpstr>
      <vt:lpstr>Custom Design</vt:lpstr>
      <vt:lpstr>1_Custom Design</vt:lpstr>
      <vt:lpstr>Imperatives</vt:lpstr>
      <vt:lpstr>What do you do when you are sick ?</vt:lpstr>
      <vt:lpstr>At the Dr’s</vt:lpstr>
      <vt:lpstr>PowerPoint Presentation</vt:lpstr>
      <vt:lpstr>Imperatives</vt:lpstr>
      <vt:lpstr>Driving Safely</vt:lpstr>
      <vt:lpstr>Use 1</vt:lpstr>
      <vt:lpstr>Use 2</vt:lpstr>
      <vt:lpstr>Use 3</vt:lpstr>
      <vt:lpstr>Practice 1</vt:lpstr>
      <vt:lpstr>Affirmative</vt:lpstr>
      <vt:lpstr>Negative</vt:lpstr>
      <vt:lpstr>Practice 2</vt:lpstr>
      <vt:lpstr>Please</vt:lpstr>
      <vt:lpstr>Practice 3A</vt:lpstr>
      <vt:lpstr>Practice 3B</vt:lpstr>
      <vt:lpstr>References</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Ruth and Kyle Luman</dc:creator>
  <cp:lastModifiedBy>Koshka</cp:lastModifiedBy>
  <cp:revision>128</cp:revision>
  <dcterms:created xsi:type="dcterms:W3CDTF">2004-10-30T00:48:59Z</dcterms:created>
  <dcterms:modified xsi:type="dcterms:W3CDTF">2013-02-05T17:47:24Z</dcterms:modified>
</cp:coreProperties>
</file>