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E967A-2589-4113-84C6-913FD91F6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56130-3414-4BEA-9749-012E5EAE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8A3FB-222D-44CC-9997-1C9B1209E2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B717A-B88F-4488-9751-B65B930D7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511BF-9C9B-4D79-A7B7-24D25D581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99ED6-2EF9-4A1B-AAC2-C13921E75F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725B2-CF58-45E8-AA96-AB2DE930AC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1C728-E58F-4A85-B0DF-5E83DE51C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39CC8-6114-4AD1-B859-3275CF9A9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B1E35-BFA9-4C4E-A7C1-F51CA555C4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48B20-C569-4992-9FAA-23B5512C6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64650DB7-D258-467A-8CA0-1EC2067A63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r="992"/>
          <a:stretch>
            <a:fillRect/>
          </a:stretch>
        </p:blipFill>
        <p:spPr bwMode="auto">
          <a:xfrm>
            <a:off x="481013" y="509588"/>
            <a:ext cx="8167687" cy="584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86400" y="6324600"/>
            <a:ext cx="3124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602"/>
          <a:stretch>
            <a:fillRect/>
          </a:stretch>
        </p:blipFill>
        <p:spPr bwMode="auto">
          <a:xfrm>
            <a:off x="508000" y="504825"/>
            <a:ext cx="80899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2362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Cough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r="1355"/>
          <a:stretch>
            <a:fillRect/>
          </a:stretch>
        </p:blipFill>
        <p:spPr bwMode="auto">
          <a:xfrm>
            <a:off x="304800" y="734218"/>
            <a:ext cx="8097838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76200"/>
            <a:ext cx="4800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Stomachache</a:t>
            </a:r>
            <a:endParaRPr 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1793"/>
          <a:stretch>
            <a:fillRect/>
          </a:stretch>
        </p:blipFill>
        <p:spPr bwMode="auto">
          <a:xfrm>
            <a:off x="484188" y="504825"/>
            <a:ext cx="8097837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19200" y="990600"/>
            <a:ext cx="266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Earache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r="1793"/>
          <a:stretch>
            <a:fillRect/>
          </a:stretch>
        </p:blipFill>
        <p:spPr bwMode="auto">
          <a:xfrm>
            <a:off x="520700" y="504825"/>
            <a:ext cx="8061325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2819400"/>
            <a:ext cx="2514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Runny nose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r="1793"/>
          <a:stretch>
            <a:fillRect/>
          </a:stretch>
        </p:blipFill>
        <p:spPr bwMode="auto">
          <a:xfrm>
            <a:off x="496888" y="504825"/>
            <a:ext cx="8085137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2286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Stuffy nose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431"/>
          <a:stretch>
            <a:fillRect/>
          </a:stretch>
        </p:blipFill>
        <p:spPr bwMode="auto">
          <a:xfrm>
            <a:off x="508000" y="504825"/>
            <a:ext cx="8104188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90600" y="1371600"/>
            <a:ext cx="243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Sunburn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1640"/>
          <a:stretch>
            <a:fillRect/>
          </a:stretch>
        </p:blipFill>
        <p:spPr bwMode="auto">
          <a:xfrm>
            <a:off x="484188" y="504825"/>
            <a:ext cx="8110537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3429000"/>
            <a:ext cx="304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Toothache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r="1640"/>
          <a:stretch>
            <a:fillRect/>
          </a:stretch>
        </p:blipFill>
        <p:spPr bwMode="auto">
          <a:xfrm>
            <a:off x="504825" y="504825"/>
            <a:ext cx="80899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90600" y="3352800"/>
            <a:ext cx="213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450"/>
          <a:stretch>
            <a:fillRect/>
          </a:stretch>
        </p:blipFill>
        <p:spPr bwMode="auto">
          <a:xfrm>
            <a:off x="508000" y="504825"/>
            <a:ext cx="81026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281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Cramp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202"/>
          <a:stretch>
            <a:fillRect/>
          </a:stretch>
        </p:blipFill>
        <p:spPr bwMode="auto">
          <a:xfrm>
            <a:off x="508000" y="504825"/>
            <a:ext cx="8123238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2438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Broken leg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1317"/>
          <a:stretch>
            <a:fillRect/>
          </a:stretch>
        </p:blipFill>
        <p:spPr bwMode="auto">
          <a:xfrm>
            <a:off x="484188" y="504825"/>
            <a:ext cx="8137525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14400" y="1066800"/>
            <a:ext cx="304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Terrible</a:t>
            </a:r>
          </a:p>
        </p:txBody>
      </p:sp>
    </p:spTree>
    <p:extLst>
      <p:ext uri="{BB962C8B-B14F-4D97-AF65-F5344CB8AC3E}">
        <p14:creationId xmlns:p14="http://schemas.microsoft.com/office/powerpoint/2010/main" val="162211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1450"/>
          <a:stretch>
            <a:fillRect/>
          </a:stretch>
        </p:blipFill>
        <p:spPr bwMode="auto">
          <a:xfrm>
            <a:off x="477838" y="504825"/>
            <a:ext cx="8132762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266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Black eye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469"/>
          <a:stretch>
            <a:fillRect/>
          </a:stretch>
        </p:blipFill>
        <p:spPr bwMode="auto">
          <a:xfrm>
            <a:off x="508000" y="504825"/>
            <a:ext cx="8101013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38200" y="3733800"/>
            <a:ext cx="281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good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78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1317"/>
          <a:stretch>
            <a:fillRect/>
          </a:stretch>
        </p:blipFill>
        <p:spPr bwMode="auto">
          <a:xfrm>
            <a:off x="484188" y="504825"/>
            <a:ext cx="8137525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1905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great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50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450"/>
          <a:stretch>
            <a:fillRect/>
          </a:stretch>
        </p:blipFill>
        <p:spPr bwMode="auto">
          <a:xfrm>
            <a:off x="508000" y="504825"/>
            <a:ext cx="81026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14400" y="4724400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Dizzy</a:t>
            </a:r>
          </a:p>
        </p:txBody>
      </p:sp>
    </p:spTree>
    <p:extLst>
      <p:ext uri="{BB962C8B-B14F-4D97-AF65-F5344CB8AC3E}">
        <p14:creationId xmlns:p14="http://schemas.microsoft.com/office/powerpoint/2010/main" val="391785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r="1355"/>
          <a:stretch>
            <a:fillRect/>
          </a:stretch>
        </p:blipFill>
        <p:spPr bwMode="auto">
          <a:xfrm>
            <a:off x="490538" y="504825"/>
            <a:ext cx="81280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259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A cold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1450"/>
          <a:stretch>
            <a:fillRect/>
          </a:stretch>
        </p:blipFill>
        <p:spPr bwMode="auto">
          <a:xfrm>
            <a:off x="533400" y="504825"/>
            <a:ext cx="8077200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0" y="106680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Headache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431"/>
          <a:stretch>
            <a:fillRect/>
          </a:stretch>
        </p:blipFill>
        <p:spPr bwMode="auto">
          <a:xfrm>
            <a:off x="508000" y="504825"/>
            <a:ext cx="8104188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38200" y="1981200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Fever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1640"/>
          <a:stretch>
            <a:fillRect/>
          </a:stretch>
        </p:blipFill>
        <p:spPr bwMode="auto">
          <a:xfrm>
            <a:off x="484188" y="504825"/>
            <a:ext cx="8110537" cy="58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2514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Sore throat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</Words>
  <Application>Microsoft Office PowerPoint</Application>
  <PresentationFormat>On-screen Show 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7</cp:revision>
  <dcterms:created xsi:type="dcterms:W3CDTF">2006-09-11T05:38:02Z</dcterms:created>
  <dcterms:modified xsi:type="dcterms:W3CDTF">2012-02-06T03:08:57Z</dcterms:modified>
</cp:coreProperties>
</file>