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51210-7ED3-4CAD-9593-0768EA5531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9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C5A9A-0F56-4E91-AF9C-41688888E0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1E737-87FB-4602-AA4A-CBC1CA8CC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C282E-ABF9-4E53-AEC9-B8BF0294A0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43979-CA55-4285-8DDB-8EE2197F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DE768-04CE-497D-A64E-4AFE175F2A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D28AD-8937-476B-AE43-1BDA68013E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1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570D9-203F-494A-8C3D-4719653E55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9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CFE51-7DAF-43DC-8BE4-AFCD817CA3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1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AF989-D5B6-4C09-B5B8-6D1EBA4834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49607-B257-49DA-A63F-8BE1364091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83509304-1F1C-483C-A8E4-699793500D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029200" y="6324600"/>
            <a:ext cx="3581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Copyright © 2006 MES-English.com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"/>
          <a:stretch>
            <a:fillRect/>
          </a:stretch>
        </p:blipFill>
        <p:spPr bwMode="auto">
          <a:xfrm>
            <a:off x="504825" y="573088"/>
            <a:ext cx="8085138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84200"/>
            <a:ext cx="8043863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705600" y="2438400"/>
            <a:ext cx="160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neck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90550"/>
            <a:ext cx="7988300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38200" y="1143000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hand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"/>
          <a:stretch>
            <a:fillRect/>
          </a:stretch>
        </p:blipFill>
        <p:spPr bwMode="auto">
          <a:xfrm>
            <a:off x="527050" y="579438"/>
            <a:ext cx="803275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14400" y="1295400"/>
            <a:ext cx="251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finger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79438"/>
            <a:ext cx="798830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182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arm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"/>
          <a:stretch>
            <a:fillRect/>
          </a:stretch>
        </p:blipFill>
        <p:spPr bwMode="auto">
          <a:xfrm>
            <a:off x="549275" y="584200"/>
            <a:ext cx="7974013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09600" y="1219200"/>
            <a:ext cx="251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elbow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"/>
          <a:stretch>
            <a:fillRect/>
          </a:stretch>
        </p:blipFill>
        <p:spPr bwMode="auto">
          <a:xfrm>
            <a:off x="527050" y="573088"/>
            <a:ext cx="8031163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90600" y="3505200"/>
            <a:ext cx="198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knee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5450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914400" y="4876800"/>
            <a:ext cx="274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shoulder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386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172200" y="2819400"/>
            <a:ext cx="198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back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79438"/>
            <a:ext cx="804545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4648200"/>
            <a:ext cx="198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foot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79438"/>
            <a:ext cx="8043863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19800" y="1752600"/>
            <a:ext cx="198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toe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8013"/>
            <a:ext cx="8043863" cy="563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38200" y="4495800"/>
            <a:ext cx="228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head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"/>
          <a:stretch>
            <a:fillRect/>
          </a:stretch>
        </p:blipFill>
        <p:spPr bwMode="auto">
          <a:xfrm>
            <a:off x="527050" y="573088"/>
            <a:ext cx="8035925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0600" y="2819400"/>
            <a:ext cx="198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leg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1663"/>
            <a:ext cx="8043863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705600" y="1143000"/>
            <a:ext cx="160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hair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608013"/>
            <a:ext cx="8134350" cy="563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14400" y="4419600"/>
            <a:ext cx="2895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68325"/>
            <a:ext cx="7999413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086600" y="4038600"/>
            <a:ext cx="160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nose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84200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934200" y="5105400"/>
            <a:ext cx="106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ear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84200"/>
            <a:ext cx="8043863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391400" y="37338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eye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84200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62000" y="2743200"/>
            <a:ext cx="198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mouth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"/>
          <a:stretch>
            <a:fillRect/>
          </a:stretch>
        </p:blipFill>
        <p:spPr bwMode="auto">
          <a:xfrm>
            <a:off x="527050" y="579438"/>
            <a:ext cx="8018463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4495800"/>
            <a:ext cx="1676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teeth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</Words>
  <Application>Microsoft Office PowerPoint</Application>
  <PresentationFormat>On-screen Show (4:3)</PresentationFormat>
  <Paragraphs>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13</cp:revision>
  <dcterms:created xsi:type="dcterms:W3CDTF">2006-09-12T00:54:36Z</dcterms:created>
  <dcterms:modified xsi:type="dcterms:W3CDTF">2013-02-04T18:30:32Z</dcterms:modified>
</cp:coreProperties>
</file>