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2" r:id="rId3"/>
    <p:sldId id="257" r:id="rId4"/>
    <p:sldId id="258" r:id="rId5"/>
    <p:sldId id="265" r:id="rId6"/>
    <p:sldId id="264" r:id="rId7"/>
    <p:sldId id="27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02C056-4DA5-4C63-8FC9-5A9A94C10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C1E6-1216-459B-841F-849DABE749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53D3DFF-A61C-4AEC-9E12-0DBBEDD23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67-122B-47A3-99D0-F0F69EFFF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490E16-C04E-42D6-9BEE-4FC6BAAB48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5D6C-C09E-4B55-8475-08973E9933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E6F9-83E7-4C97-994E-DDDBE0209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336-E426-437F-9531-B6EA2059F0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5CAD-A37B-4B8C-8170-B8410DB351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35C404-148B-4787-AD8B-666B08B446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B9686-4E92-443D-810D-9CBEB7731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C8BD2498-298A-4A05-9F73-8BFE918D7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08</a:t>
            </a:r>
          </a:p>
          <a:p>
            <a:r>
              <a:rPr lang="es-PE" dirty="0" err="1" smtClean="0"/>
              <a:t>Unit</a:t>
            </a:r>
            <a:r>
              <a:rPr lang="es-PE" dirty="0" smtClean="0"/>
              <a:t> 8ª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Your</a:t>
            </a:r>
            <a:r>
              <a:rPr lang="es-PE" dirty="0" smtClean="0"/>
              <a:t> </a:t>
            </a:r>
            <a:r>
              <a:rPr lang="es-PE" dirty="0" err="1" smtClean="0"/>
              <a:t>health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err="1" smtClean="0"/>
              <a:t>fighting</a:t>
            </a:r>
            <a:r>
              <a:rPr lang="es-PE" dirty="0" smtClean="0"/>
              <a:t> stress, </a:t>
            </a:r>
            <a:r>
              <a:rPr lang="es-PE" dirty="0" err="1" smtClean="0"/>
              <a:t>staying</a:t>
            </a:r>
            <a:r>
              <a:rPr lang="es-PE" dirty="0" smtClean="0"/>
              <a:t> </a:t>
            </a:r>
            <a:r>
              <a:rPr lang="es-PE" dirty="0" err="1" smtClean="0"/>
              <a:t>healthy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4" y="2819400"/>
            <a:ext cx="4343400" cy="10668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She is stressed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1699535"/>
            <a:ext cx="4810631" cy="5019286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8305800" cy="1143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wrong</a:t>
            </a:r>
            <a:r>
              <a:rPr kumimoji="0" lang="en-US" sz="4000" b="0" i="0" u="none" strike="noStrike" kern="1200" cap="none" spc="-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with her?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10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1317"/>
          <a:stretch>
            <a:fillRect/>
          </a:stretch>
        </p:blipFill>
        <p:spPr bwMode="auto">
          <a:xfrm>
            <a:off x="484188" y="504825"/>
            <a:ext cx="8137525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14400" y="1066800"/>
            <a:ext cx="304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Terrible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" r="1450"/>
          <a:stretch>
            <a:fillRect/>
          </a:stretch>
        </p:blipFill>
        <p:spPr bwMode="auto">
          <a:xfrm>
            <a:off x="496888" y="504825"/>
            <a:ext cx="8113712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066800" y="2362200"/>
            <a:ext cx="243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Tired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1450"/>
          <a:stretch>
            <a:fillRect/>
          </a:stretch>
        </p:blipFill>
        <p:spPr bwMode="auto">
          <a:xfrm>
            <a:off x="533400" y="504825"/>
            <a:ext cx="80772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35052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Exhausted (Very tired)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r="1317"/>
          <a:stretch>
            <a:fillRect/>
          </a:stretch>
        </p:blipFill>
        <p:spPr bwMode="auto">
          <a:xfrm>
            <a:off x="490538" y="504825"/>
            <a:ext cx="8131175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14400" y="4343400"/>
            <a:ext cx="304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Down </a:t>
            </a:r>
            <a:r>
              <a:rPr lang="en-US" sz="4400" dirty="0" smtClean="0">
                <a:sym typeface="Wingdings" pitchFamily="2" charset="2"/>
              </a:rPr>
              <a:t>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504825"/>
            <a:ext cx="8320087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62000" y="838200"/>
            <a:ext cx="3505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Stressed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573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17</TotalTime>
  <Words>24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Your health fighting stress, staying healthy</vt:lpstr>
      <vt:lpstr>She is stressed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DellK</cp:lastModifiedBy>
  <cp:revision>9</cp:revision>
  <dcterms:created xsi:type="dcterms:W3CDTF">2006-09-11T05:26:02Z</dcterms:created>
  <dcterms:modified xsi:type="dcterms:W3CDTF">2011-11-03T15:26:02Z</dcterms:modified>
</cp:coreProperties>
</file>