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2"/>
  </p:notesMasterIdLst>
  <p:sldIdLst>
    <p:sldId id="256" r:id="rId4"/>
    <p:sldId id="273" r:id="rId5"/>
    <p:sldId id="270" r:id="rId6"/>
    <p:sldId id="258" r:id="rId7"/>
    <p:sldId id="272" r:id="rId8"/>
    <p:sldId id="259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Bryant" initials="" lastIdx="25" clrIdx="0"/>
  <p:cmAuthor id="1" name="Simone Burkley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5AF"/>
    <a:srgbClr val="DD4570"/>
    <a:srgbClr val="83CC66"/>
    <a:srgbClr val="D7EFCD"/>
    <a:srgbClr val="C52351"/>
    <a:srgbClr val="B2B2B2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8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D404B76-7F77-44FA-8442-D5D9BEED1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68347-627F-49B1-9125-4230D1C6F3EA}" type="slidenum">
              <a:rPr lang="en-US"/>
              <a:pPr/>
              <a:t>1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6B75B-4AA3-442A-824D-00552A6BF5E1}" type="slidenum">
              <a:rPr lang="en-US"/>
              <a:pPr/>
              <a:t>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E3FCA-63E8-4E10-80D8-61A775D20D4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ADEF7-3F8E-4E41-88A6-299D4D57C4EF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6B75B-4AA3-442A-824D-00552A6BF5E1}" type="slidenum">
              <a:rPr lang="en-US"/>
              <a:pPr/>
              <a:t>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13192-7768-449E-89B4-983571E13AF8}" type="slidenum">
              <a:rPr lang="en-US"/>
              <a:pPr/>
              <a:t>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3Inte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00200"/>
            <a:ext cx="5486400" cy="1752600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4" name="Picture 8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8" name="Picture 12" descr="3Inte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700" y="3886200"/>
            <a:ext cx="47990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defRPr sz="3200" b="0" i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1867" name="Picture 11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40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6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26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35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1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246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6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7013"/>
            <a:ext cx="2171700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7013"/>
            <a:ext cx="6362700" cy="589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4" name="Picture 14" descr="3Inte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9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886200"/>
            <a:ext cx="4799012" cy="1371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2892" name="Picture 12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447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50975"/>
            <a:ext cx="3733800" cy="99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50975"/>
            <a:ext cx="3733800" cy="99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6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6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0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391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281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3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6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227013"/>
            <a:ext cx="1905000" cy="221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27013"/>
            <a:ext cx="5562600" cy="221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76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3" y="227013"/>
            <a:ext cx="6024562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450975"/>
            <a:ext cx="37338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50975"/>
            <a:ext cx="37338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75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7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326020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4570413" cy="841375"/>
          </a:xfrm>
          <a:prstGeom prst="homePlate">
            <a:avLst>
              <a:gd name="adj" fmla="val 135802"/>
            </a:avLst>
          </a:prstGeom>
          <a:solidFill>
            <a:srgbClr val="326020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286017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227013"/>
            <a:ext cx="6024562" cy="841375"/>
          </a:xfrm>
          <a:prstGeom prst="roundRect">
            <a:avLst>
              <a:gd name="adj" fmla="val 16667"/>
            </a:avLst>
          </a:prstGeom>
          <a:solidFill>
            <a:srgbClr val="326020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1143000"/>
          </a:xfrm>
          <a:prstGeom prst="rect">
            <a:avLst/>
          </a:prstGeom>
          <a:solidFill>
            <a:srgbClr val="FCF4D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</p:spPr>
        <p:txBody>
          <a:bodyPr wrap="none" anchor="b"/>
          <a:lstStyle/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sz="3200" b="0">
              <a:solidFill>
                <a:schemeClr val="tx1"/>
              </a:solidFill>
              <a:latin typeface="Monotype Corsiva" pitchFamily="66" charset="0"/>
            </a:endParaRPr>
          </a:p>
        </p:txBody>
      </p:sp>
      <p:pic>
        <p:nvPicPr>
          <p:cNvPr id="28690" name="Picture 18" descr="1320h0763 notepad with pe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5100"/>
            <a:ext cx="898525" cy="1008063"/>
          </a:xfrm>
          <a:prstGeom prst="rect">
            <a:avLst/>
          </a:prstGeom>
          <a:noFill/>
          <a:ln>
            <a:noFill/>
          </a:ln>
          <a:effectLst>
            <a:outerShdw dist="45791" dir="87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450975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2063" y="1727200"/>
            <a:ext cx="4999037" cy="1471613"/>
          </a:xfrm>
        </p:spPr>
        <p:txBody>
          <a:bodyPr/>
          <a:lstStyle/>
          <a:p>
            <a:pPr algn="ctr"/>
            <a:r>
              <a:rPr lang="en-US" sz="4400" dirty="0" smtClean="0"/>
              <a:t>When </a:t>
            </a:r>
            <a:r>
              <a:rPr lang="en-US" sz="4400" dirty="0"/>
              <a:t>Time Clauses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7545" y="1533525"/>
            <a:ext cx="15536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9600" dirty="0" smtClean="0"/>
              <a:t>10</a:t>
            </a:r>
            <a:endParaRPr lang="en-US" sz="9600" dirty="0"/>
          </a:p>
        </p:txBody>
      </p:sp>
      <p:pic>
        <p:nvPicPr>
          <p:cNvPr id="2060" name="Picture 12" descr="1077h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3581400"/>
            <a:ext cx="2389187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30" name="AutoShape 14"/>
          <p:cNvSpPr>
            <a:spLocks noChangeArrowheads="1"/>
          </p:cNvSpPr>
          <p:nvPr/>
        </p:nvSpPr>
        <p:spPr bwMode="auto">
          <a:xfrm>
            <a:off x="309563" y="5214938"/>
            <a:ext cx="8001000" cy="1447800"/>
          </a:xfrm>
          <a:prstGeom prst="wedgeRoundRectCallout">
            <a:avLst>
              <a:gd name="adj1" fmla="val -35815"/>
              <a:gd name="adj2" fmla="val -8826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2152506" y="5653088"/>
            <a:ext cx="562047" cy="403225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4228278" y="5653089"/>
            <a:ext cx="724722" cy="366712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8427" name="Picture 11" descr="20417743_stres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68" y="715743"/>
            <a:ext cx="3628760" cy="40069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8434" name="Group 18"/>
          <p:cNvGrpSpPr>
            <a:grpSpLocks/>
          </p:cNvGrpSpPr>
          <p:nvPr/>
        </p:nvGrpSpPr>
        <p:grpSpPr bwMode="auto">
          <a:xfrm>
            <a:off x="3995930" y="1124720"/>
            <a:ext cx="5029200" cy="3352800"/>
            <a:chOff x="2352" y="864"/>
            <a:chExt cx="3168" cy="2112"/>
          </a:xfrm>
        </p:grpSpPr>
        <p:sp>
          <p:nvSpPr>
            <p:cNvPr id="188431" name="AutoShape 15"/>
            <p:cNvSpPr>
              <a:spLocks noChangeArrowheads="1"/>
            </p:cNvSpPr>
            <p:nvPr/>
          </p:nvSpPr>
          <p:spPr bwMode="auto">
            <a:xfrm>
              <a:off x="2352" y="864"/>
              <a:ext cx="3168" cy="2112"/>
            </a:xfrm>
            <a:prstGeom prst="cloudCallout">
              <a:avLst>
                <a:gd name="adj1" fmla="val -70074"/>
                <a:gd name="adj2" fmla="val -1614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88432" name="Picture 16" descr="1830740_lott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200"/>
              <a:ext cx="1728" cy="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3886200" y="3429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873834" y="5621338"/>
            <a:ext cx="6623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When I am stressed, I think happy thoughts.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5" grpId="0" animBg="1"/>
      <p:bldP spid="1884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6" name="AutoShape 18"/>
          <p:cNvSpPr>
            <a:spLocks noChangeArrowheads="1"/>
          </p:cNvSpPr>
          <p:nvPr/>
        </p:nvSpPr>
        <p:spPr bwMode="auto">
          <a:xfrm>
            <a:off x="838200" y="5334000"/>
            <a:ext cx="7620000" cy="1295400"/>
          </a:xfrm>
          <a:prstGeom prst="wedgeRoundRectCallout">
            <a:avLst>
              <a:gd name="adj1" fmla="val 523"/>
              <a:gd name="adj2" fmla="val -9644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4860036" y="5831532"/>
            <a:ext cx="620712" cy="381000"/>
          </a:xfrm>
          <a:prstGeom prst="rect">
            <a:avLst/>
          </a:prstGeom>
          <a:solidFill>
            <a:srgbClr val="FFCC00">
              <a:alpha val="4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0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i="1" dirty="0" smtClean="0"/>
              <a:t>When-</a:t>
            </a:r>
            <a:r>
              <a:rPr lang="en-US" dirty="0" smtClean="0"/>
              <a:t> Clauses</a:t>
            </a:r>
            <a:endParaRPr lang="en-US" dirty="0"/>
          </a:p>
        </p:txBody>
      </p:sp>
      <p:pic>
        <p:nvPicPr>
          <p:cNvPr id="186387" name="Picture 19" descr="1091h3169_scientis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60525"/>
            <a:ext cx="1905000" cy="3535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6380" name="AutoShape 12"/>
          <p:cNvSpPr>
            <a:spLocks noChangeArrowheads="1"/>
          </p:cNvSpPr>
          <p:nvPr/>
        </p:nvSpPr>
        <p:spPr bwMode="auto">
          <a:xfrm>
            <a:off x="3962400" y="4495800"/>
            <a:ext cx="1371600" cy="12954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385" name="AutoShape 17"/>
          <p:cNvSpPr>
            <a:spLocks noChangeArrowheads="1"/>
          </p:cNvSpPr>
          <p:nvPr/>
        </p:nvSpPr>
        <p:spPr bwMode="auto">
          <a:xfrm>
            <a:off x="1260992" y="5960594"/>
            <a:ext cx="45719" cy="8760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398" name="Rectangle 30"/>
          <p:cNvSpPr>
            <a:spLocks noChangeArrowheads="1"/>
          </p:cNvSpPr>
          <p:nvPr/>
        </p:nvSpPr>
        <p:spPr bwMode="auto">
          <a:xfrm>
            <a:off x="1349797" y="5814863"/>
            <a:ext cx="572281" cy="438002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401" name="Group 33"/>
          <p:cNvGrpSpPr>
            <a:grpSpLocks/>
          </p:cNvGrpSpPr>
          <p:nvPr/>
        </p:nvGrpSpPr>
        <p:grpSpPr bwMode="auto">
          <a:xfrm>
            <a:off x="4038600" y="1371600"/>
            <a:ext cx="4419600" cy="3400425"/>
            <a:chOff x="2544" y="864"/>
            <a:chExt cx="2784" cy="2142"/>
          </a:xfrm>
        </p:grpSpPr>
        <p:sp>
          <p:nvSpPr>
            <p:cNvPr id="186393" name="AutoShape 25"/>
            <p:cNvSpPr>
              <a:spLocks noChangeArrowheads="1"/>
            </p:cNvSpPr>
            <p:nvPr/>
          </p:nvSpPr>
          <p:spPr bwMode="auto">
            <a:xfrm>
              <a:off x="2544" y="864"/>
              <a:ext cx="2784" cy="2142"/>
            </a:xfrm>
            <a:prstGeom prst="cloudCallout">
              <a:avLst>
                <a:gd name="adj1" fmla="val -67097"/>
                <a:gd name="adj2" fmla="val -3463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86395" name="Picture 27" descr="1066h5440_astronau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931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86406" name="Text Box 38"/>
          <p:cNvSpPr txBox="1">
            <a:spLocks noChangeArrowheads="1"/>
          </p:cNvSpPr>
          <p:nvPr/>
        </p:nvSpPr>
        <p:spPr bwMode="auto">
          <a:xfrm>
            <a:off x="7221538" y="4522788"/>
            <a:ext cx="1325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endParaRPr lang="en-US"/>
          </a:p>
        </p:txBody>
      </p:sp>
      <p:sp>
        <p:nvSpPr>
          <p:cNvPr id="186407" name="Text Box 39"/>
          <p:cNvSpPr txBox="1">
            <a:spLocks noChangeArrowheads="1"/>
          </p:cNvSpPr>
          <p:nvPr/>
        </p:nvSpPr>
        <p:spPr bwMode="auto">
          <a:xfrm>
            <a:off x="6899275" y="4329113"/>
            <a:ext cx="1935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endParaRPr lang="en-US"/>
          </a:p>
        </p:txBody>
      </p:sp>
      <p:sp>
        <p:nvSpPr>
          <p:cNvPr id="186413" name="Text Box 45"/>
          <p:cNvSpPr txBox="1">
            <a:spLocks noChangeArrowheads="1"/>
          </p:cNvSpPr>
          <p:nvPr/>
        </p:nvSpPr>
        <p:spPr bwMode="auto">
          <a:xfrm>
            <a:off x="1244318" y="5791200"/>
            <a:ext cx="6726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I’m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chemeClr val="tx1"/>
                </a:solidFill>
              </a:rPr>
              <a:t>astronaut when I </a:t>
            </a:r>
            <a:r>
              <a:rPr lang="en-US" sz="2400" dirty="0" smtClean="0">
                <a:solidFill>
                  <a:schemeClr val="tx1"/>
                </a:solidFill>
              </a:rPr>
              <a:t>play with my friends.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0" grpId="0" animBg="1"/>
      <p:bldP spid="1863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8" name="Picture 34" descr="2352448_familyho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68" y="1873611"/>
            <a:ext cx="4111625" cy="4522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3967139" y="2564895"/>
            <a:ext cx="4925386" cy="1295400"/>
          </a:xfrm>
          <a:prstGeom prst="wedgeRoundRectCallout">
            <a:avLst>
              <a:gd name="adj1" fmla="val -85902"/>
              <a:gd name="adj2" fmla="val 3128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6796" dir="3806097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436106" y="2663750"/>
            <a:ext cx="460856" cy="346075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913206" y="2682278"/>
            <a:ext cx="633677" cy="320675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3999832" y="2612430"/>
            <a:ext cx="51768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When we go to a party, we lock the doors and windows.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i="1" dirty="0" smtClean="0"/>
              <a:t>When-</a:t>
            </a:r>
            <a:r>
              <a:rPr lang="en-US" dirty="0" smtClean="0"/>
              <a:t> Clauses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animBg="1"/>
      <p:bldP spid="11283" grpId="0" animBg="1"/>
      <p:bldP spid="11284" grpId="0" animBg="1"/>
      <p:bldP spid="112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30" name="AutoShape 14"/>
          <p:cNvSpPr>
            <a:spLocks noChangeArrowheads="1"/>
          </p:cNvSpPr>
          <p:nvPr/>
        </p:nvSpPr>
        <p:spPr bwMode="auto">
          <a:xfrm>
            <a:off x="309563" y="5214938"/>
            <a:ext cx="8001000" cy="1447800"/>
          </a:xfrm>
          <a:prstGeom prst="wedgeRoundRectCallout">
            <a:avLst>
              <a:gd name="adj1" fmla="val -35815"/>
              <a:gd name="adj2" fmla="val -8826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2152506" y="5653088"/>
            <a:ext cx="562047" cy="403225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4228278" y="5653089"/>
            <a:ext cx="724722" cy="366712"/>
          </a:xfrm>
          <a:prstGeom prst="rect">
            <a:avLst/>
          </a:prstGeom>
          <a:solidFill>
            <a:srgbClr val="FFCC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18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i="1" dirty="0" smtClean="0"/>
              <a:t>When-</a:t>
            </a:r>
            <a:r>
              <a:rPr lang="en-US" dirty="0" smtClean="0"/>
              <a:t> Clauses</a:t>
            </a:r>
            <a:endParaRPr lang="en-US" dirty="0"/>
          </a:p>
        </p:txBody>
      </p:sp>
      <p:pic>
        <p:nvPicPr>
          <p:cNvPr id="188427" name="Picture 11" descr="20417743_stres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2787650" cy="307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8434" name="Group 18"/>
          <p:cNvGrpSpPr>
            <a:grpSpLocks/>
          </p:cNvGrpSpPr>
          <p:nvPr/>
        </p:nvGrpSpPr>
        <p:grpSpPr bwMode="auto">
          <a:xfrm>
            <a:off x="3733800" y="1371600"/>
            <a:ext cx="5029200" cy="3352800"/>
            <a:chOff x="2352" y="864"/>
            <a:chExt cx="3168" cy="2112"/>
          </a:xfrm>
        </p:grpSpPr>
        <p:sp>
          <p:nvSpPr>
            <p:cNvPr id="188431" name="AutoShape 15"/>
            <p:cNvSpPr>
              <a:spLocks noChangeArrowheads="1"/>
            </p:cNvSpPr>
            <p:nvPr/>
          </p:nvSpPr>
          <p:spPr bwMode="auto">
            <a:xfrm>
              <a:off x="2352" y="864"/>
              <a:ext cx="3168" cy="2112"/>
            </a:xfrm>
            <a:prstGeom prst="cloudCallout">
              <a:avLst>
                <a:gd name="adj1" fmla="val -70074"/>
                <a:gd name="adj2" fmla="val -1614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88432" name="Picture 16" descr="1830740_lott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200"/>
              <a:ext cx="1728" cy="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3886200" y="3429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873834" y="5621338"/>
            <a:ext cx="6623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When I am stressed, I think happy thoughts.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5" grpId="0" animBg="1"/>
      <p:bldP spid="1884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/>
              <a:t>Form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1247775" y="2971800"/>
            <a:ext cx="50212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folHlink"/>
                </a:solidFill>
              </a:rPr>
              <a:t>I go to the skateboard park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287169" y="2968625"/>
            <a:ext cx="35321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when I </a:t>
            </a:r>
            <a:r>
              <a:rPr lang="en-US" sz="2400" dirty="0" smtClean="0">
                <a:solidFill>
                  <a:schemeClr val="accent1"/>
                </a:solidFill>
              </a:rPr>
              <a:t>am bored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2049" name="Group 17"/>
          <p:cNvGrpSpPr>
            <a:grpSpLocks/>
          </p:cNvGrpSpPr>
          <p:nvPr/>
        </p:nvGrpSpPr>
        <p:grpSpPr bwMode="auto">
          <a:xfrm>
            <a:off x="18380" y="1219200"/>
            <a:ext cx="9144000" cy="1447800"/>
            <a:chOff x="0" y="864"/>
            <a:chExt cx="5760" cy="720"/>
          </a:xfrm>
        </p:grpSpPr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b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pic>
          <p:nvPicPr>
            <p:cNvPr id="172051" name="Picture 19" descr="1320h0763 notepad with p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2058" name="AutoShape 26"/>
          <p:cNvSpPr>
            <a:spLocks noChangeArrowheads="1"/>
          </p:cNvSpPr>
          <p:nvPr/>
        </p:nvSpPr>
        <p:spPr bwMode="auto">
          <a:xfrm>
            <a:off x="2057400" y="3429000"/>
            <a:ext cx="1719263" cy="793750"/>
          </a:xfrm>
          <a:prstGeom prst="upArrowCallout">
            <a:avLst>
              <a:gd name="adj1" fmla="val 1344"/>
              <a:gd name="adj2" fmla="val 54150"/>
              <a:gd name="adj3" fmla="val 25319"/>
              <a:gd name="adj4" fmla="val 62181"/>
            </a:avLst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Result Clause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2059" name="AutoShape 27"/>
          <p:cNvSpPr>
            <a:spLocks noChangeArrowheads="1"/>
          </p:cNvSpPr>
          <p:nvPr/>
        </p:nvSpPr>
        <p:spPr bwMode="auto">
          <a:xfrm>
            <a:off x="5490369" y="3429000"/>
            <a:ext cx="1641475" cy="793750"/>
          </a:xfrm>
          <a:prstGeom prst="upArrowCallout">
            <a:avLst>
              <a:gd name="adj1" fmla="val 1283"/>
              <a:gd name="adj2" fmla="val 51700"/>
              <a:gd name="adj3" fmla="val 25319"/>
              <a:gd name="adj4" fmla="val 62181"/>
            </a:avLst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When Clause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2" name="Picture 6" descr="1060h51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06" y="4222750"/>
            <a:ext cx="152876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41" grpId="0" animBg="1"/>
      <p:bldP spid="172058" grpId="0" animBg="1"/>
      <p:bldP spid="1720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Comic Sans MS" pitchFamily="66" charset="0"/>
              </a:rPr>
              <a:t>What</a:t>
            </a:r>
            <a:r>
              <a:rPr lang="es-PE" dirty="0" smtClean="0">
                <a:latin typeface="Comic Sans MS" pitchFamily="66" charset="0"/>
              </a:rPr>
              <a:t> do </a:t>
            </a:r>
            <a:r>
              <a:rPr lang="es-PE" dirty="0" err="1" smtClean="0">
                <a:latin typeface="Comic Sans MS" pitchFamily="66" charset="0"/>
              </a:rPr>
              <a:t>you</a:t>
            </a:r>
            <a:r>
              <a:rPr lang="es-PE" dirty="0" smtClean="0">
                <a:latin typeface="Comic Sans MS" pitchFamily="66" charset="0"/>
              </a:rPr>
              <a:t> do </a:t>
            </a:r>
            <a:r>
              <a:rPr lang="es-PE" dirty="0" err="1" smtClean="0">
                <a:latin typeface="Comic Sans MS" pitchFamily="66" charset="0"/>
              </a:rPr>
              <a:t>when</a:t>
            </a:r>
            <a:r>
              <a:rPr lang="es-PE" dirty="0" smtClean="0">
                <a:latin typeface="Comic Sans MS" pitchFamily="66" charset="0"/>
              </a:rPr>
              <a:t>…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1412756"/>
            <a:ext cx="8813871" cy="4713408"/>
          </a:xfrm>
        </p:spPr>
        <p:txBody>
          <a:bodyPr/>
          <a:lstStyle/>
          <a:p>
            <a:r>
              <a:rPr lang="es-PE" sz="4000" dirty="0" err="1">
                <a:latin typeface="Comic Sans MS" pitchFamily="66" charset="0"/>
              </a:rPr>
              <a:t>y</a:t>
            </a:r>
            <a:r>
              <a:rPr lang="es-PE" sz="4000" dirty="0" err="1" smtClean="0">
                <a:latin typeface="Comic Sans MS" pitchFamily="66" charset="0"/>
              </a:rPr>
              <a:t>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feel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stressed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r>
              <a:rPr lang="es-PE" sz="4000" dirty="0" err="1">
                <a:latin typeface="Comic Sans MS" pitchFamily="66" charset="0"/>
              </a:rPr>
              <a:t>y</a:t>
            </a:r>
            <a:r>
              <a:rPr lang="es-PE" sz="4000" dirty="0" err="1" smtClean="0">
                <a:latin typeface="Comic Sans MS" pitchFamily="66" charset="0"/>
              </a:rPr>
              <a:t>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have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an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important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exam</a:t>
            </a:r>
            <a:r>
              <a:rPr lang="es-PE" sz="4000" dirty="0" smtClean="0">
                <a:latin typeface="Comic Sans MS" pitchFamily="66" charset="0"/>
              </a:rPr>
              <a:t> at </a:t>
            </a:r>
            <a:r>
              <a:rPr lang="es-PE" sz="4000" dirty="0" err="1" smtClean="0">
                <a:latin typeface="Comic Sans MS" pitchFamily="66" charset="0"/>
              </a:rPr>
              <a:t>school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r>
              <a:rPr lang="es-PE" sz="4000" dirty="0" err="1">
                <a:latin typeface="Comic Sans MS" pitchFamily="66" charset="0"/>
              </a:rPr>
              <a:t>y</a:t>
            </a:r>
            <a:r>
              <a:rPr lang="es-PE" sz="4000" dirty="0" err="1" smtClean="0">
                <a:latin typeface="Comic Sans MS" pitchFamily="66" charset="0"/>
              </a:rPr>
              <a:t>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don´t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understand</a:t>
            </a:r>
            <a:r>
              <a:rPr lang="es-PE" sz="4000" dirty="0" smtClean="0">
                <a:latin typeface="Comic Sans MS" pitchFamily="66" charset="0"/>
              </a:rPr>
              <a:t> a new </a:t>
            </a:r>
            <a:r>
              <a:rPr lang="es-PE" sz="4000" dirty="0" err="1" smtClean="0">
                <a:latin typeface="Comic Sans MS" pitchFamily="66" charset="0"/>
              </a:rPr>
              <a:t>word</a:t>
            </a:r>
            <a:r>
              <a:rPr lang="es-PE" sz="4000" dirty="0" smtClean="0">
                <a:latin typeface="Comic Sans MS" pitchFamily="66" charset="0"/>
              </a:rPr>
              <a:t> in English?</a:t>
            </a:r>
          </a:p>
          <a:p>
            <a:r>
              <a:rPr lang="es-PE" sz="4000" dirty="0" err="1">
                <a:latin typeface="Comic Sans MS" pitchFamily="66" charset="0"/>
              </a:rPr>
              <a:t>y</a:t>
            </a:r>
            <a:r>
              <a:rPr lang="es-PE" sz="4000" dirty="0" err="1" smtClean="0">
                <a:latin typeface="Comic Sans MS" pitchFamily="66" charset="0"/>
              </a:rPr>
              <a:t>ou</a:t>
            </a:r>
            <a:r>
              <a:rPr lang="es-PE" sz="4000" dirty="0" smtClean="0">
                <a:latin typeface="Comic Sans MS" pitchFamily="66" charset="0"/>
              </a:rPr>
              <a:t> are </a:t>
            </a:r>
            <a:r>
              <a:rPr lang="es-PE" sz="4000" dirty="0" err="1" smtClean="0">
                <a:latin typeface="Comic Sans MS" pitchFamily="66" charset="0"/>
              </a:rPr>
              <a:t>angry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r>
              <a:rPr lang="es-PE" sz="4000" dirty="0" err="1" smtClean="0">
                <a:latin typeface="Comic Sans MS" pitchFamily="66" charset="0"/>
              </a:rPr>
              <a:t>you</a:t>
            </a:r>
            <a:r>
              <a:rPr lang="es-PE" sz="4000" dirty="0" smtClean="0">
                <a:latin typeface="Comic Sans MS" pitchFamily="66" charset="0"/>
              </a:rPr>
              <a:t> are </a:t>
            </a:r>
            <a:r>
              <a:rPr lang="es-PE" sz="4000" dirty="0" err="1" smtClean="0">
                <a:latin typeface="Comic Sans MS" pitchFamily="66" charset="0"/>
              </a:rPr>
              <a:t>happy</a:t>
            </a:r>
            <a:r>
              <a:rPr lang="es-PE" sz="4000" dirty="0" smtClean="0">
                <a:latin typeface="Comic Sans MS" pitchFamily="66" charset="0"/>
              </a:rPr>
              <a:t>?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latin typeface="Comic Sans MS" pitchFamily="66" charset="0"/>
              </a:rPr>
              <a:t>How</a:t>
            </a:r>
            <a:r>
              <a:rPr lang="es-PE" dirty="0" smtClean="0">
                <a:latin typeface="Comic Sans MS" pitchFamily="66" charset="0"/>
              </a:rPr>
              <a:t> do </a:t>
            </a:r>
            <a:r>
              <a:rPr lang="es-PE" dirty="0" err="1" smtClean="0">
                <a:latin typeface="Comic Sans MS" pitchFamily="66" charset="0"/>
              </a:rPr>
              <a:t>you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feel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when</a:t>
            </a:r>
            <a:r>
              <a:rPr lang="es-PE" dirty="0" smtClean="0">
                <a:latin typeface="Comic Sans MS" pitchFamily="66" charset="0"/>
              </a:rPr>
              <a:t>…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1412756"/>
            <a:ext cx="8813871" cy="4713408"/>
          </a:xfrm>
        </p:spPr>
        <p:txBody>
          <a:bodyPr/>
          <a:lstStyle/>
          <a:p>
            <a:r>
              <a:rPr lang="es-PE" sz="4000" dirty="0" err="1" smtClean="0">
                <a:latin typeface="Comic Sans MS" pitchFamily="66" charset="0"/>
              </a:rPr>
              <a:t>Your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parents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tell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you</a:t>
            </a:r>
            <a:r>
              <a:rPr lang="es-PE" sz="4000" dirty="0" smtClean="0">
                <a:latin typeface="Comic Sans MS" pitchFamily="66" charset="0"/>
              </a:rPr>
              <a:t> «no»?</a:t>
            </a:r>
          </a:p>
          <a:p>
            <a:r>
              <a:rPr lang="es-PE" sz="4000" dirty="0" err="1">
                <a:latin typeface="Comic Sans MS" pitchFamily="66" charset="0"/>
              </a:rPr>
              <a:t>y</a:t>
            </a:r>
            <a:r>
              <a:rPr lang="es-PE" sz="4000" dirty="0" err="1" smtClean="0">
                <a:latin typeface="Comic Sans MS" pitchFamily="66" charset="0"/>
              </a:rPr>
              <a:t>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have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an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important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exam</a:t>
            </a:r>
            <a:r>
              <a:rPr lang="es-PE" sz="4000" dirty="0" smtClean="0">
                <a:latin typeface="Comic Sans MS" pitchFamily="66" charset="0"/>
              </a:rPr>
              <a:t> at </a:t>
            </a:r>
            <a:r>
              <a:rPr lang="es-PE" sz="4000" dirty="0" err="1" smtClean="0">
                <a:latin typeface="Comic Sans MS" pitchFamily="66" charset="0"/>
              </a:rPr>
              <a:t>school</a:t>
            </a:r>
            <a:r>
              <a:rPr lang="es-PE" sz="4000" dirty="0" smtClean="0">
                <a:latin typeface="Comic Sans MS" pitchFamily="66" charset="0"/>
              </a:rPr>
              <a:t> and </a:t>
            </a:r>
            <a:r>
              <a:rPr lang="es-PE" sz="4000" dirty="0" err="1" smtClean="0">
                <a:latin typeface="Comic Sans MS" pitchFamily="66" charset="0"/>
              </a:rPr>
              <a:t>you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didn´t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study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r>
              <a:rPr lang="es-PE" sz="4000" dirty="0" smtClean="0">
                <a:latin typeface="Comic Sans MS" pitchFamily="66" charset="0"/>
              </a:rPr>
              <a:t>A </a:t>
            </a:r>
            <a:r>
              <a:rPr lang="es-PE" sz="4000" dirty="0" err="1" smtClean="0">
                <a:latin typeface="Comic Sans MS" pitchFamily="66" charset="0"/>
              </a:rPr>
              <a:t>person</a:t>
            </a:r>
            <a:r>
              <a:rPr lang="es-PE" sz="4000" dirty="0" smtClean="0">
                <a:latin typeface="Comic Sans MS" pitchFamily="66" charset="0"/>
              </a:rPr>
              <a:t> ignores </a:t>
            </a:r>
            <a:r>
              <a:rPr lang="es-PE" sz="4000" dirty="0" err="1" smtClean="0">
                <a:latin typeface="Comic Sans MS" pitchFamily="66" charset="0"/>
              </a:rPr>
              <a:t>you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r>
              <a:rPr lang="es-PE" sz="4000" dirty="0" err="1" smtClean="0">
                <a:latin typeface="Comic Sans MS" pitchFamily="66" charset="0"/>
              </a:rPr>
              <a:t>You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don´t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eat</a:t>
            </a:r>
            <a:r>
              <a:rPr lang="es-PE" sz="4000" dirty="0" smtClean="0">
                <a:latin typeface="Comic Sans MS" pitchFamily="66" charset="0"/>
              </a:rPr>
              <a:t> </a:t>
            </a:r>
            <a:r>
              <a:rPr lang="es-PE" sz="4000" dirty="0" err="1" smtClean="0">
                <a:latin typeface="Comic Sans MS" pitchFamily="66" charset="0"/>
              </a:rPr>
              <a:t>breakfast</a:t>
            </a:r>
            <a:r>
              <a:rPr lang="es-PE" sz="4000" dirty="0" smtClean="0">
                <a:latin typeface="Comic Sans MS" pitchFamily="66" charset="0"/>
              </a:rPr>
              <a:t>?</a:t>
            </a:r>
          </a:p>
          <a:p>
            <a:pPr marL="0" indent="0">
              <a:buNone/>
            </a:pP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60834"/>
      </p:ext>
    </p:extLst>
  </p:cSld>
  <p:clrMapOvr>
    <a:masterClrMapping/>
  </p:clrMapOvr>
</p:sld>
</file>

<file path=ppt/theme/theme1.xml><?xml version="1.0" encoding="utf-8"?>
<a:theme xmlns:a="http://schemas.openxmlformats.org/drawingml/2006/main" name="Copy of Intermediate Template">
  <a:themeElements>
    <a:clrScheme name="Copy of Intermediate Template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26020"/>
      </a:accent1>
      <a:accent2>
        <a:srgbClr val="B2CAB2"/>
      </a:accent2>
      <a:accent3>
        <a:srgbClr val="FFFFFF"/>
      </a:accent3>
      <a:accent4>
        <a:srgbClr val="000000"/>
      </a:accent4>
      <a:accent5>
        <a:srgbClr val="ADB6AB"/>
      </a:accent5>
      <a:accent6>
        <a:srgbClr val="A1B7A1"/>
      </a:accent6>
      <a:hlink>
        <a:srgbClr val="971328"/>
      </a:hlink>
      <a:folHlink>
        <a:srgbClr val="F7B208"/>
      </a:folHlink>
    </a:clrScheme>
    <a:fontScheme name="Copy of Intermedi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py of Intermedi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26020"/>
        </a:accent1>
        <a:accent2>
          <a:srgbClr val="B2CAB2"/>
        </a:accent2>
        <a:accent3>
          <a:srgbClr val="FFFFFF"/>
        </a:accent3>
        <a:accent4>
          <a:srgbClr val="000000"/>
        </a:accent4>
        <a:accent5>
          <a:srgbClr val="ADB6AB"/>
        </a:accent5>
        <a:accent6>
          <a:srgbClr val="A1B7A1"/>
        </a:accent6>
        <a:hlink>
          <a:srgbClr val="971328"/>
        </a:hlink>
        <a:folHlink>
          <a:srgbClr val="F7B2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26020"/>
        </a:accent1>
        <a:accent2>
          <a:srgbClr val="B2CAB2"/>
        </a:accent2>
        <a:accent3>
          <a:srgbClr val="FFFFFF"/>
        </a:accent3>
        <a:accent4>
          <a:srgbClr val="000000"/>
        </a:accent4>
        <a:accent5>
          <a:srgbClr val="ADB6AB"/>
        </a:accent5>
        <a:accent6>
          <a:srgbClr val="A1B7A1"/>
        </a:accent6>
        <a:hlink>
          <a:srgbClr val="971328"/>
        </a:hlink>
        <a:folHlink>
          <a:srgbClr val="F7B2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26020"/>
        </a:accent1>
        <a:accent2>
          <a:srgbClr val="B2CAB2"/>
        </a:accent2>
        <a:accent3>
          <a:srgbClr val="FFFFFF"/>
        </a:accent3>
        <a:accent4>
          <a:srgbClr val="000000"/>
        </a:accent4>
        <a:accent5>
          <a:srgbClr val="ADB6AB"/>
        </a:accent5>
        <a:accent6>
          <a:srgbClr val="A1B7A1"/>
        </a:accent6>
        <a:hlink>
          <a:srgbClr val="971328"/>
        </a:hlink>
        <a:folHlink>
          <a:srgbClr val="F7B2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Intermediate Template</Template>
  <TotalTime>2670</TotalTime>
  <Words>146</Words>
  <Application>Microsoft Office PowerPoint</Application>
  <PresentationFormat>On-screen Show (4:3)</PresentationFormat>
  <Paragraphs>31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Copy of Intermediate Template</vt:lpstr>
      <vt:lpstr>Custom Design</vt:lpstr>
      <vt:lpstr>1_Custom Design</vt:lpstr>
      <vt:lpstr>When Time Clauses</vt:lpstr>
      <vt:lpstr>PowerPoint Presentation</vt:lpstr>
      <vt:lpstr>When- Clauses</vt:lpstr>
      <vt:lpstr>When- Clauses</vt:lpstr>
      <vt:lpstr>When- Clauses</vt:lpstr>
      <vt:lpstr>Form</vt:lpstr>
      <vt:lpstr>What do you do when…</vt:lpstr>
      <vt:lpstr>How do you feel when…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Time Clauses</dc:title>
  <dc:creator>Barbara Wells</dc:creator>
  <cp:lastModifiedBy>Koshka</cp:lastModifiedBy>
  <cp:revision>77</cp:revision>
  <dcterms:created xsi:type="dcterms:W3CDTF">2004-11-12T07:16:03Z</dcterms:created>
  <dcterms:modified xsi:type="dcterms:W3CDTF">2013-02-07T18:38:43Z</dcterms:modified>
</cp:coreProperties>
</file>