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56" r:id="rId3"/>
    <p:sldId id="257" r:id="rId4"/>
    <p:sldId id="266" r:id="rId5"/>
    <p:sldId id="267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90DB996-3326-489B-81FD-34F3F8769077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HTBo4TNuwQ" TargetMode="External"/><Relationship Id="rId2" Type="http://schemas.openxmlformats.org/officeDocument/2006/relationships/hyperlink" Target="http://www.youtube.com/watch?v=QKcyA5GtNH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youtube.com/watch?v=UCD2cp2b42E&amp;feature=fvwp&amp;NR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33600" y="4191000"/>
            <a:ext cx="1981200" cy="18288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www.youtube.com/watch?v=QKcyA5GtNHc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85800"/>
            <a:ext cx="6324600" cy="182880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www.youtube.com/watch?v=qHTBo4TNuwQ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11323" y="2209800"/>
            <a:ext cx="6324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2221907"/>
            <a:ext cx="6324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www.youtube.com/watch?v=UCD2cp2b42E&amp;feature=fvwp&amp;NR=1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60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08 - Unit 11 Lesson 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38600"/>
            <a:ext cx="5867400" cy="1828800"/>
          </a:xfrm>
        </p:spPr>
        <p:txBody>
          <a:bodyPr/>
          <a:lstStyle/>
          <a:p>
            <a:r>
              <a:rPr lang="en-US" dirty="0" smtClean="0"/>
              <a:t>That´s amazing</a:t>
            </a:r>
            <a:br>
              <a:rPr lang="en-US" dirty="0" smtClean="0"/>
            </a:br>
            <a:r>
              <a:rPr lang="en-US" dirty="0" smtClean="0"/>
              <a:t>terrific talents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61975"/>
            <a:ext cx="842962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189720" cy="586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8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14325"/>
            <a:ext cx="857250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9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533400"/>
            <a:ext cx="2895708" cy="58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76400"/>
            <a:ext cx="478414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2667000" cy="877336"/>
          </a:xfrm>
        </p:spPr>
        <p:txBody>
          <a:bodyPr>
            <a:normAutofit/>
          </a:bodyPr>
          <a:lstStyle/>
          <a:p>
            <a:r>
              <a:rPr lang="es-PE" dirty="0" err="1" smtClean="0"/>
              <a:t>Couture</a:t>
            </a:r>
            <a:r>
              <a:rPr lang="es-PE" dirty="0" smtClean="0"/>
              <a:t> </a:t>
            </a:r>
            <a:endParaRPr lang="en-GB" dirty="0"/>
          </a:p>
        </p:txBody>
      </p:sp>
      <p:pic>
        <p:nvPicPr>
          <p:cNvPr id="1026" name="Picture 2" descr="http://4.bp.blogspot.com/_OmimZRXJPuA/TMEOIJR8uTI/AAAAAAAAABQ/lpOWeMcOOjE/s1600/juicy_cou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4743450" cy="47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opbee.com/image/2009/01/christian-dior-couture-2009-27010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47800"/>
            <a:ext cx="34385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71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129</TotalTime>
  <Words>19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http://www.youtube.com/watch?v=qHTBo4TNuwQ </vt:lpstr>
      <vt:lpstr>That´s amazing terrific talents</vt:lpstr>
      <vt:lpstr>PowerPoint Presentation</vt:lpstr>
      <vt:lpstr>PowerPoint Presentation</vt:lpstr>
      <vt:lpstr>PowerPoint Presentation</vt:lpstr>
      <vt:lpstr>PowerPoint Presentation</vt:lpstr>
      <vt:lpstr>Couture 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21</cp:revision>
  <dcterms:created xsi:type="dcterms:W3CDTF">2010-05-07T17:42:28Z</dcterms:created>
  <dcterms:modified xsi:type="dcterms:W3CDTF">2013-02-12T18:38:07Z</dcterms:modified>
</cp:coreProperties>
</file>