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7" r:id="rId4"/>
    <p:sldId id="268" r:id="rId5"/>
    <p:sldId id="269" r:id="rId6"/>
    <p:sldId id="266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0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90DB996-3326-489B-81FD-34F3F876907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08 - Unit 11 Lesson 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38600"/>
            <a:ext cx="5867400" cy="1828800"/>
          </a:xfrm>
        </p:spPr>
        <p:txBody>
          <a:bodyPr/>
          <a:lstStyle/>
          <a:p>
            <a:r>
              <a:rPr lang="en-US" dirty="0" smtClean="0"/>
              <a:t>A sense of achievement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88"/>
            <a:ext cx="5295900" cy="681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7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26770"/>
            <a:ext cx="7924800" cy="57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4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2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"/>
            <a:ext cx="5638800" cy="59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8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533400"/>
            <a:ext cx="2895708" cy="58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76400"/>
            <a:ext cx="478414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2667000" cy="877336"/>
          </a:xfrm>
        </p:spPr>
        <p:txBody>
          <a:bodyPr>
            <a:normAutofit/>
          </a:bodyPr>
          <a:lstStyle/>
          <a:p>
            <a:r>
              <a:rPr lang="es-PE" dirty="0" err="1" smtClean="0"/>
              <a:t>Couture</a:t>
            </a:r>
            <a:r>
              <a:rPr lang="es-PE" dirty="0" smtClean="0"/>
              <a:t> </a:t>
            </a:r>
            <a:endParaRPr lang="en-GB" dirty="0"/>
          </a:p>
        </p:txBody>
      </p:sp>
      <p:pic>
        <p:nvPicPr>
          <p:cNvPr id="1026" name="Picture 2" descr="http://4.bp.blogspot.com/_OmimZRXJPuA/TMEOIJR8uTI/AAAAAAAAABQ/lpOWeMcOOjE/s1600/juicy_cou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4743450" cy="47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opbee.com/image/2009/01/christian-dior-couture-2009-27010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47800"/>
            <a:ext cx="34385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71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143</TotalTime>
  <Words>12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A sense of achievement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Couture 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23</cp:revision>
  <dcterms:created xsi:type="dcterms:W3CDTF">2010-05-07T17:42:28Z</dcterms:created>
  <dcterms:modified xsi:type="dcterms:W3CDTF">2013-02-13T19:12:33Z</dcterms:modified>
</cp:coreProperties>
</file>