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0" r:id="rId2"/>
    <p:sldId id="271" r:id="rId3"/>
    <p:sldId id="268" r:id="rId4"/>
    <p:sldId id="269" r:id="rId5"/>
    <p:sldId id="264" r:id="rId6"/>
    <p:sldId id="272" r:id="rId7"/>
    <p:sldId id="273" r:id="rId8"/>
    <p:sldId id="267" r:id="rId9"/>
    <p:sldId id="256" r:id="rId10"/>
    <p:sldId id="261" r:id="rId11"/>
    <p:sldId id="266" r:id="rId12"/>
    <p:sldId id="265" r:id="rId13"/>
    <p:sldId id="262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2" autoAdjust="0"/>
    <p:restoredTop sz="94660"/>
  </p:normalViewPr>
  <p:slideViewPr>
    <p:cSldViewPr>
      <p:cViewPr>
        <p:scale>
          <a:sx n="75" d="100"/>
          <a:sy n="75" d="100"/>
        </p:scale>
        <p:origin x="-2664" y="-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E4D2D18-DCA9-4312-90D0-57F8582968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E792A7-25A4-4B1D-8FB0-27632C4F9F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A4B225-0AA5-4BAB-B467-44A695F88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B78F21-3502-4CBF-B893-5E8166C4C7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6489EE-6956-4ED3-B3B4-BAE287D473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9F9304-604F-4BB1-B23A-CED6418A33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D9C310-592A-4817-B00C-3ED395DE0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0B92E5-1161-4958-81A0-5F7E344E1A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6F7AD7-B454-4340-BC13-F5F067FBE5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D30AC4-4508-44D8-95C4-01F1828BBC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88DDDA-37C8-4902-8423-0FB6D34F48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0D97A51-BBCC-4DA6-8AC8-63634DB160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youtube.com/watch?v=6UAL8lhbsB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youtube.com/watch?v=6UAL8lhbsB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Amazing</a:t>
            </a:r>
            <a:r>
              <a:rPr lang="es-PE" dirty="0" smtClean="0"/>
              <a:t> </a:t>
            </a:r>
            <a:r>
              <a:rPr lang="es-PE" dirty="0" err="1" smtClean="0"/>
              <a:t>Achievements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4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3124200"/>
            <a:ext cx="8382000" cy="19476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To give the reason or reasons for something 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600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do you use because to connect sentences?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>
          <a:xfrm>
            <a:off x="152400" y="4241800"/>
            <a:ext cx="9067800" cy="18288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sz="2800" dirty="0" smtClean="0">
                <a:latin typeface="Comic Sans MS" pitchFamily="66" charset="0"/>
              </a:rPr>
              <a:t>Callie Rogers won the lottery ! </a:t>
            </a:r>
            <a:r>
              <a:rPr lang="en-US" sz="2800" dirty="0" smtClean="0">
                <a:latin typeface="Comic Sans MS" pitchFamily="66" charset="0"/>
                <a:sym typeface="Wingdings" pitchFamily="2" charset="2"/>
              </a:rPr>
              <a:t>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sz="2800" dirty="0" smtClean="0">
                <a:latin typeface="Comic Sans MS" pitchFamily="66" charset="0"/>
              </a:rPr>
              <a:t>She is rich now </a:t>
            </a:r>
            <a:r>
              <a:rPr lang="en-US" sz="2800" b="1" u="sng" dirty="0" smtClean="0">
                <a:latin typeface="Comic Sans MS" pitchFamily="66" charset="0"/>
              </a:rPr>
              <a:t>because</a:t>
            </a:r>
            <a:r>
              <a:rPr lang="en-US" sz="2800" dirty="0" smtClean="0">
                <a:latin typeface="Comic Sans MS" pitchFamily="66" charset="0"/>
              </a:rPr>
              <a:t> she bought the winning ticket.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She is rich,</a:t>
            </a: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so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she bought a big new house.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sz="2800" dirty="0" smtClean="0">
                <a:latin typeface="Comic Sans MS" pitchFamily="66" charset="0"/>
              </a:rPr>
              <a:t>But also Callie is sad </a:t>
            </a:r>
            <a:r>
              <a:rPr lang="en-US" sz="2800" b="1" u="sng" dirty="0" smtClean="0">
                <a:latin typeface="Comic Sans MS" pitchFamily="66" charset="0"/>
              </a:rPr>
              <a:t>because</a:t>
            </a:r>
            <a:r>
              <a:rPr lang="en-US" sz="2800" dirty="0" smtClean="0">
                <a:latin typeface="Comic Sans MS" pitchFamily="66" charset="0"/>
              </a:rPr>
              <a:t> she doesn’t have any friends </a:t>
            </a:r>
            <a:r>
              <a:rPr lang="en-US" sz="2800" dirty="0" smtClean="0">
                <a:latin typeface="Comic Sans MS" pitchFamily="66" charset="0"/>
                <a:sym typeface="Wingdings" pitchFamily="2" charset="2"/>
              </a:rPr>
              <a:t>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7" name="Content Placeholder 6" descr="article-1092243-02B60576000005DC-232_468x552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325757" cy="2743200"/>
          </a:xfrm>
        </p:spPr>
      </p:pic>
      <p:pic>
        <p:nvPicPr>
          <p:cNvPr id="8" name="Picture 7" descr="churchillclu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600200"/>
            <a:ext cx="38862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sad-wallpape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381000"/>
            <a:ext cx="3111708" cy="4038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sad-fac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800" y="533400"/>
            <a:ext cx="1343025" cy="13210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7834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3300"/>
                </a:solidFill>
                <a:latin typeface="Comic Sans MS" pitchFamily="66" charset="0"/>
              </a:rPr>
              <a:t>Examples :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0" y="1676400"/>
            <a:ext cx="8991600" cy="3429000"/>
          </a:xfrm>
          <a:noFill/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Example:</a:t>
            </a: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She took the bus to work</a:t>
            </a:r>
            <a:r>
              <a:rPr lang="en-US" sz="2400" dirty="0" smtClean="0">
                <a:solidFill>
                  <a:srgbClr val="000066"/>
                </a:solidFill>
                <a:latin typeface="Comic Sans MS" pitchFamily="66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because her husband took her car.</a:t>
            </a: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Because her husband took her car, </a:t>
            </a:r>
            <a:r>
              <a:rPr lang="en-US" sz="2400" dirty="0" smtClean="0">
                <a:latin typeface="Comic Sans MS" pitchFamily="66" charset="0"/>
              </a:rPr>
              <a:t>she took the bus to work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4953000" y="3977638"/>
            <a:ext cx="3048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3733800" y="1676400"/>
            <a:ext cx="228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2400" y="2590800"/>
            <a:ext cx="48006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600" y="3825238"/>
            <a:ext cx="50038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" y="609600"/>
            <a:ext cx="8915400" cy="4800600"/>
          </a:xfrm>
          <a:noFill/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Example:</a:t>
            </a:r>
          </a:p>
          <a:p>
            <a:r>
              <a:rPr lang="en-US" sz="2400" dirty="0" smtClean="0">
                <a:latin typeface="Comic Sans MS" pitchFamily="66" charset="0"/>
              </a:rPr>
              <a:t>She takes lots of pictures,</a:t>
            </a:r>
            <a:r>
              <a:rPr lang="en-US" sz="2400" dirty="0" smtClean="0">
                <a:solidFill>
                  <a:srgbClr val="000066"/>
                </a:solidFill>
                <a:latin typeface="Comic Sans MS" pitchFamily="66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so her </a:t>
            </a:r>
            <a:r>
              <a:rPr lang="en-US" sz="2400" dirty="0" err="1" smtClean="0">
                <a:solidFill>
                  <a:srgbClr val="FF0000"/>
                </a:solidFill>
                <a:latin typeface="Comic Sans MS" pitchFamily="66" charset="0"/>
              </a:rPr>
              <a:t>photoalbums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 are full.</a:t>
            </a:r>
            <a:endParaRPr lang="en-US" sz="2400" dirty="0" smtClean="0">
              <a:solidFill>
                <a:srgbClr val="000066"/>
              </a:solidFill>
              <a:latin typeface="Comic Sans MS" pitchFamily="66" charset="0"/>
            </a:endParaRPr>
          </a:p>
          <a:p>
            <a:endParaRPr lang="en-US" sz="2400" dirty="0" smtClean="0">
              <a:solidFill>
                <a:srgbClr val="000066"/>
              </a:solidFill>
              <a:latin typeface="Comic Sans MS" pitchFamily="66" charset="0"/>
            </a:endParaRPr>
          </a:p>
          <a:p>
            <a:endParaRPr lang="en-US" sz="2400" dirty="0" smtClean="0">
              <a:solidFill>
                <a:srgbClr val="000066"/>
              </a:solidFill>
              <a:latin typeface="Comic Sans MS" pitchFamily="66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Because I have a lot of patience</a:t>
            </a:r>
            <a:r>
              <a:rPr lang="en-US" sz="2400" dirty="0" smtClean="0">
                <a:solidFill>
                  <a:srgbClr val="000066"/>
                </a:solidFill>
                <a:latin typeface="Comic Sans MS" pitchFamily="66" charset="0"/>
              </a:rPr>
              <a:t>,</a:t>
            </a:r>
            <a:r>
              <a:rPr lang="en-US" sz="2400" dirty="0" smtClean="0">
                <a:latin typeface="Comic Sans MS" pitchFamily="66" charset="0"/>
              </a:rPr>
              <a:t> I don’t get angry easily.</a:t>
            </a:r>
          </a:p>
          <a:p>
            <a:endParaRPr lang="en-US" sz="2400" dirty="0" smtClean="0">
              <a:latin typeface="Comic Sans MS" pitchFamily="66" charset="0"/>
            </a:endParaRPr>
          </a:p>
          <a:p>
            <a:endParaRPr lang="en-US" sz="2400" dirty="0" smtClean="0">
              <a:latin typeface="Comic Sans MS" pitchFamily="66" charset="0"/>
            </a:endParaRPr>
          </a:p>
          <a:p>
            <a:r>
              <a:rPr lang="en-US" sz="2400" dirty="0">
                <a:latin typeface="Comic Sans MS" pitchFamily="66" charset="0"/>
              </a:rPr>
              <a:t>I don’t get angry easily 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because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I have a lot of patience</a:t>
            </a:r>
            <a:r>
              <a:rPr lang="en-US" sz="2400" dirty="0" smtClean="0">
                <a:solidFill>
                  <a:srgbClr val="000066"/>
                </a:solidFill>
                <a:latin typeface="Comic Sans MS" pitchFamily="66" charset="0"/>
              </a:rPr>
              <a:t>. </a:t>
            </a:r>
            <a:r>
              <a:rPr lang="en-US" sz="2400" dirty="0" smtClean="0">
                <a:solidFill>
                  <a:srgbClr val="000066"/>
                </a:solidFill>
                <a:latin typeface="Comic Sans MS" pitchFamily="66" charset="0"/>
                <a:sym typeface="Wingdings" pitchFamily="2" charset="2"/>
              </a:rPr>
              <a:t></a:t>
            </a:r>
          </a:p>
          <a:p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"/>
            <a:ext cx="7848600" cy="6781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879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"/>
            <a:ext cx="8458200" cy="6766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242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686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580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81000"/>
            <a:ext cx="4406972" cy="5661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28600"/>
            <a:ext cx="4515556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81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8969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www.youtube.com/watch?v=6UAL8lhbsB4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http://llwproductions.files.wordpress.com/2012/07/contortionais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505200"/>
            <a:ext cx="5364480" cy="3352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mayalc.com/wp-content/uploads/2013/04/91-Contortionist-Family-Phot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990600"/>
            <a:ext cx="4457700" cy="29718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data:image/jpeg;base64,/9j/4AAQSkZJRgABAQAAAQABAAD/2wCEAAkGBhQSERUUEhQWFBQWFxgXGBgYGBoXGBwYGBoaFxcVGBcXHCYeGBwkGhgcHy8gIycpLCwsFx4xNTAqNSYrLCkBCQoKDgwOGg8PGiwkHyQtLCwsLCwsKSwsLCksLCksLCwsLCwsLCwsLCwsLCwsLCksKSwsLCwsLCwsLCksLCwsLP/AABEIAMgA/QMBIgACEQEDEQH/xAAcAAACAgMBAQAAAAAAAAAAAAADBAIFAAEGBwj/xABBEAABAwIDBAYIAwcFAAMBAAABAAIRAyEEMUEFElFxImGBkaGxBhMycrLB0fAjQuEHFDNSgqLCFVNikvEkQ2MW/8QAGQEAAwEBAQAAAAAAAAAAAAAAAAECAwQF/8QAJREAAgICAgICAgMBAAAAAAAAAAECESExEkEDEwRRImEygfBx/9oADAMBAAIRAxEAPwBbH3pP9x3lPyQ2vkT1T80d92kcQR4Qk8K6abDxa3yC8haO7sm9uq1CkVAZ8EhgsEz2+qo7xM/NEe26jh/aqD/mD3tCK7NN7GtFfjh0W++zxMfNDLTJ4JjaA6E8Cw9zwsLbn5I6KRW0fze+7zJRHNK2GdJ8W6Z8QD80UMTlsqLFmU0ng29BvJWrAkMI3ojqkeJQngb2Dq2qf0nzChudLsCPiB+IPdd/ioxfsCu8EidZnSZzPkmWUiCh12Xb73mCnnUojVEnhAlkrqI6DfdCyoDw4f8AqLhx0W8kY0km6ZSEMI2x953mUwKd1rDsgH3nfEUZzUTlkI6AltkkG9J3Z5KxIslKdOXP5jyVQlhg0QFNQqUsveb5hMuZoEOpTuPeb5qoyyDG92yrgLf1O8yrIqvYLf1O8XFRB4Y6yYBlyW6zeieRRS3LgtYpnQdrYq4yyDA5Ae6FCgDJRqjYjkFGiY3r6fJaxeDOSFaLbJhtIlawzOiOxMFquUskHetN1X7OP4TRwEd1vknBmk8C3ou6nvH95+q4VojsYLlMQRJQosVvckJFoWoVAKlQGB7JueqEzIkQk2tIqukRLGnxcE203TkgQDaP8N/Ke4gqLjn99qJjmzTqe67yK01kieICXRS2JsZDqnvD4WorGeS0wfiP69w+BHyRW002UmYGDq0VNQBDiOLn/EVePgAk252VY0TvEXO+8A9spxWxNg69Lpt5OHktbl+wJzEUSKjP6vhKixnyVvQkyvxLbs98fNWhb0hbh5JbE0vZ99vzVrSoZdceSmWkNPJQURDR96piZ8EXD4Xocbu+Ioxw/lb7CclkIvBU0We177vNEe1Tp0zLs/bd5rYZKUlkaYItsgU29J3MeQTe6ZgIdOl0n82+QUrTKsEQg1RcAfzN8036tAdS6TffaiOxsK5iRw7Oj2k/3FWdSckhhx0O/wAylHT/AKKZtzVDFew7kUfdsEHHWYeXmVUf5IT0QxbsksGe0fvJFxb8igVASHcLnuC6fHoiQ1h/ZHIeSIeahTs0cgpuhLshnaNclMMINUTk93iAfmiU6shJmtFSoBqWnvYB8lguzIdBzRWOskfXonr1NFo1Xd+MOumR3O/VHpuVbiK01G+64eLVY0mEQm1gSCYlvReOLSPBBwwljetrfIJtzPJLbPP4TPdHgAEuiuyIpfiu9xh8XIgasaR62/8AtDwf+qYp0k6CwDsI12YBi97panS6TrW9YR4NM+KtmUUtQo9Kp1VP8GKog2J12TUp8ZI/tP0WUqN8tAnK7PxaVjd/+Dk7SwBLstAtKtGfKikxFCzffZ5q0p4e4TOM2b0RbKpT+MD5qx/cYiUOGAU8nL4en0f6nj+4qVWkrbBbOLgY0fU+Ny1iMIcoTcRKRz+HoyH++7zRTRyyVhs3CXqAg/xHeQRcRg4AUSiaRkUjKOcdqVDOm/mPhCtjQInmkgzpP5j4VKWyrEzTgfRCdRMsn+dvzTzmoFX8vvjyKismlg8U1IYdsMCs8S2YHWq+i3oAKVr/AH7L7JbsiyXxzOgezzTYZa6DixaOtvxBOH8kD0IYyiBA5nxWi3oO6t76KxdRuJSVWn0Xnn5wujxytUZzDsFgo1G3RIjJRcEkSy6o10J1aKr+trD3bwS9KsoVqs1P6PI/qpoyG6lU6cVJ2I6NyJAlJsfdbc8GyRVBMNit97DoZjS0ZeCu21bA8FzVF0PZGW95tcrxr9ETWgRY78x3oGz/AOE0cx/cR8lGjV0WbPfYg/zvH9zlK0PsMaf4reum7wc0ojMRB3dUPEGalO/5Xj4T8lj7PkGSLKhUWbAhUm9Op7zT3sb9FlGtI++KE7HsbWqb7gLUznpBHyVITHKVDerUJsPWtGXEOC6uhssagLi8JtdlR9MsNmVaV4/5Z8rxK65+2mg2sJ0710Q0c09h9qYICnOgqUu71jJR6tFuXA9SpNs7Ya6i6CZlhz4Pama+0QSQDxVNolJhdi4cQ4H/AHK3xuQnYRu9wzCrsBtMgOvH4lT4j9VCtjLgypbRaTMwtIB9bqquH9rUDGAZWPBBwOI6VU//AKu+Fq1iqyzk0aRTFajc1X02S6pzb8ITL61ylKdSDU94fCFjezahbGggG9/NLzIp9bx5OT1dgd4pAgh9Mab/AJNcpLROq6XCPuyRw/8ADaVZOzPUkaIikzkFn0bdkxEJXGae83zRmu6KXrGS33mqoPIpIK50uskH0eiT1+blYFl0kfYHNvxLTxutfoiaDuahVG3RTdRcmmTQOnV4LKtbpg/8XD4Sk2VoWVcRBaeY7wujhkwLDfKk0g3S1MzcIVLFQ8i0acOtZONlob3og8Ht84+auG1FS1MQC23Fp/uCtGPtPBZy0V2OtqGeX0WYR3te+7xM/NAbVtwUcHW9v3/NrVK0U0PYl0Op6XcO9pPyRalVrWy4xzSdd8lnv/4uVdtJ5NSDkAEfQkiwGLq1nCnQgOdMXkwNTGQ8brpNnfsPq1mesxeIcx7gOi0SR1Em2Xmrj9lewGsquqOHTjeF8pAbYcgu627td9Fp9XS9YdSXBjRzJ8gF0QpJtHPKTbpHkW0/2Y/uZnD4h4Igy4AtJBkAgZXCJT2rv2eN17faA8COIOhXVbUfXfQdXIYATuzJcAeJykLgcVIex/radW5aSwbpAOhE3EgI5PstxQ9tCv8AhO5DzF1ZHEXVBinzSd7qsTV81m5DUcmsPifav/8AY75LbsWNTF0nSeAX++7yaovAuUchqIxgat6kG2//AItRKtQyNUjgX/xCP5/8Wo7is5SyXGOAVSrfJKMf0n8x8IRKhidUnTd0n8x8IQuyqCVX9aUaT6xhn8x+FyJUN8kBp6bPePwuUWaVgefkY60jSH4beoN8gnHu6LusFK0f4YHUPIJdD7Aes0Q3Zs94fNMihN+5BrNhzPe+RTjsGHnpFVzz0W82eafec/vRI1PZZzb5K4EzJ791Cq9Scg1zEK45JFHNQ6x9nn5gqVKuDYqe0KI3JHFvmuzTSZzkaFRY9oS1CrCIHk5puLTs0Wh1g6DuStmOVM1wDHaWKsMLW3xIy4nj1DVcnk1ZcYuUqQ83TsWYZp33gXyPhn4KWDptc9tMu3RUIbvkiwNjyMFM7U/Z5XoNNTC1DVbHSaD0o6os7lnzU+KHNOmV5UvFJKYOs/2Peb8wk8cIfOn0Q9kbQY57WVZA3hF92CNCTOq9AobOwZA9Zhi6NfWO+RCTTi6ZLpFl+z7bINVjSYJaBHG2fhK73bmyGV6ZbUc4NHSO64tmL3jMdS5f0YoYSm9z6NLd3YgXcRJDejJMC9+S6/aVMvplrTEhawa4s45p8kUGMqU6eD9VSpufTc14Jza2Ly48SbCF55XwLXUiWtDTnpIMgxIzuPBeibRwNUYYDeAAiGtZJ1uSSb9i4h2Gc3evvE6ARn1DVZybOrxpU/8Apy1d/wCG73T5KyFWbLrdj+jGCaWue6rUc3MPAFPeFy0iOyCVS7RrtMSxoJmod1ob7eTZ4AQoZUcvBz4f0n+//i1Y+pZFrYEzLQ4yZ7YA+SE7AVNGOP8ASVI0kB2ef4nv/wCLU4X2Q8JsysC6aNQAuH5HfygWsp1cBU/26mR/I76JS2NClZ8kwk6Duk62o+EJgbNq71qbzyY76JrA+jOLe4xQqmSLlpaMuLoQh4K+q9BZ7TPePwuXb4X9mGKeJe6nSHW4uPc36qr216N0cJTc9+IL6jHQ2m1kbzyCAN4k2uSTGiIwk3oT8kUtlNUdY8ik6VZoZ0iBYZ20XP7S25UJMOhp0FiNN0nU+aqXNLiAJcTHfwXXD4rr8mZPzq8I7LD7RpuIa1wJ7fNRxLYczmfJyS2Psz1XSPtnw/VO4p3SZ2/CVzzUVKo6N421ciVV9j96JOqbU+Y8imKzui7t8kpiXexz+RR41/v6CQXeSuLdcKZq6pbEVZhb+OOSJClIprEvmnHLwISzGqdZ3QN5suuStowB7qMxqEwohdAlD+iyRlzt0cld0Ia0AaQFTbPtLim/3pcXyMviuj0vjR4x5PssQQI527jZeu+jfojh6dGm8EuLmNcTMC4mwC8Ndi+teoeg3pP6zDhk9Kn0f6Tdp+XYohFxRh8z8qo7s7Fwzvao0ne8xrvMJulgqH+0z/qPoqaljuJ7kdmN4K8HntMuqOEptMsa1ruIACYE8VQtx/WVMbUjVOyOLL2pU3mlpOYiyoNmYfD/ALy0B1Rz29ISAGyJEG09fYtjaQmZT2AwLDXNZtxENvqcz8u1Ju2ikuMWKVcBvsDYB/8AlExkCBcz2LmsdhaZbiKrh09/dYDz07B4rttpVgxw09p3aWkLktrYsOo0qYyaZPMn6JNFwbZRtpEXgo9JxVvgNOC6bZ5Y4Q5oPMAoSHKdHHU8e4ZEpgbUdGfiuyfsqkc6bP8AqEF+wcOc6TfEeSriZexHIDa1QfmKEdtPm7iV1lT0Xwx/KRyc4fNJ1PQTDO/NWHKqQlxZSnEo27crEWdut1OVtSScl5h6c7V9ZUFRjrMIcwEWc11xUHG4i+m6vaz6DYTdLH+se05h1V0HW8RIRKHongGbsYel0BDd4b8CZtvzqtIfi7ZE5XhHzHS2dVxD3eraTm4wDAGei6bZfovVaBu0ar3Rn6t3hAX0W1jGezutHBoAHcErU26wOLZ6SfklKarSKhNR0jwHHUH0XFr27rhm1xANwCJGYz4KoqYhziOkxka3dnbgus/aptCjUxpcx8nda18X6bZkTygdi40AZiDzuPotPH4IJXRnP5Hk+zWOZUa3eFYOBMQBHcISD8XUzL8svuE1ia8DgeBFuwqsqneIjuXSoRXRMZzY9gsUXTvGckSubqFCnuCO9Sc+Ssa/K0dqxGmLteVJrxBm8grbB9lF9RZW2jMDScFCs/rTtFnCfvqWjQuckuasoiKm6AEvVqkqTx1ygEpRilk6ZzbwSD1ZbE207DVQ9vJw4jUKshb3lbSapmNnrGB9MqLgCHgToTB7Vb4Pb7ansO3o4X8l5JsHYxrv/wCIz6zwXv3olsmlQwzWtAyk81weSCi6TJckuihqbX647wkn7aafaeOz5rtsdTaQRA7lw21MB6mp6xkgfm5arNgmmFZ6Q026yrz0c9LGurspXG+YbYi+a5jHNkC9jqNQq5+P3KlCpNmVR5z8kh0meq+keKkASuJ2hjQHNaes91lbbZxDi8+H1XK7bwu+Wh0zFiDBCHKxwjSOlwm1RoLK8wW22jOy8prmrRALKhPv38lOl6S1dQ13KQlzoH47PW3bdA/Ml6m3/wDkvMv/AOjqH8oE63I8EvV2zWcc7aw35lL2i9J6hU9KGNzdf74qvr+n1Nv5h/2Xm1es/Mnvk/oEvTojPPy8EvcV6Ed1iv2iU5/iRykqvHpzSLpc6oR2rlm4feyaT95ZZINXCu/ljkl7LK9aR6Yz9oOCDIc/p8CcvGy4L0q/aK0SzCm5zqcBwb19a5zaGwN8yTuOjUdE8JPFVtD0aquPSG6OOfcBmuzxy8VW2c8oS0kKPxBeSbnXU9qnTZViWtcOQPkuowGxQxsN7SYk3i/DkmjgHfyiE5fMSdJDXgxk5bD7HqVD0zujrmewBO0tmMblB65V4cGdG9yB+5ObI3bduf2VjL5MpdmkfGo6RUOw4mFL9zGjZ7VaVNlG8jKMihf6e4ZyfvLJNeb9jaKamyLoocToO1NDOBMi/ec0Vkk5DhdbOZkkCZhoGp5fVQq0ARYGeasadNxysJ4IwZxE9kdiw9rTKSOcq7LeS51NpI4C54ZZwkzhng3a4dh+i7SgfV1A4GRkQOB8v0XSGlLZF1ovkv6KSPMsLsitUPRY7mRA8V0Gy/QwuPTO9ewEx1nrXZYXDbwVjg8KGpS88nrA2hfYXo42mAAIgK2qbRNLo3hFa/dCqtpVw62qwdkltQ2nOZlD2hD2rn6dRzDF/vzVhQxBIuCi+mHHsocXVLRu5QTHyXObYfFORIIcJHzXoeIwDXtuFx218G1ssc0EcdYzTjLixtWd1ianrAx4ycxru8Aqm242zTwIVlhmxQojhTaO4JDaZlh+8lESinxxEDVIF14MctUzWc0RvEQOOU6ZKJx7Abbkds+Cy8l3opMwHTJFFAuAudRZBftdmQAz1y5rBtNgM36+Cz4v6K5E34Uxe3WeHetUqImwNhnHHWxuhVtrNIkaXystt262NSdbR16JOEh8kNOphmcxrO99dVJ2GFiWuB0zBy+80l/rgMRA7O3XRbbtkZOyzjgRlzhLhIOSJwJJzAm7pz6vqmHUZIEOjiMurMJT/WGk5C9ucqbdsN4nlyFghwl9ByQVmCAJ3ASRZxgQJvmdE1VwYIvJHK/gYSjtrtM9dhqh/wCoG8klpvy0gQnxkFosBRaHTByj5n/zrRKZa0iWtO8ZAN+yNVVjbAiIEZHgeHaot22Wg7usamRGgOg6kuEmHJF8WbpEMYeNu0gX+4QK1GY/DZroeOkKobtsnuIv59y1/rZ7RwJS9ckHNFA55ANjPVwRqddwHDhPJF9SJuReDw7EanTnQQu9yRyIgzGkDxsjUq7nW4jha/Xotsoi8QRwjTKOaZYzqAHKFk2vo0QP1ZAgix7fnxVjsnFuZ0SDGk8Es4EDomfIdqCGu3vandvnBHZwUp0M7DDYlnbwTLHHOwC5OhtATBcAeduxNt2rxctkS2dBVxFkkarQetVdbaoJzySFfbDRJmT1XVpCtFztDHtDTJsltj+kzHOFNxG9mOsfVcpitpPef5Rolm4NxudDM5EcIhNxXYlI9XbiQR1Kk2zs5tZp4qo2btp7ABU6Q/mGfaPmFeYbaDXiQZssW2jVUx4HdY0cGgdwVXiKkgjjI8ExUxFoSjxKlFUcbUl3tE/fNQfRMWvfkt5OKOK4tb5ytLfRmKigf/QmGUOsLYrdSKwdRBUuTKpAi08e1QdQjJ3PVNtbOf0WnYOOOduzsup5CEajyMo+fcpMq9QEpurhSBae7yQ2g2CfJFUCvMyB1IoY3M58R+iOxhOcd3giOp8QB98VHIKFaG64mDkiPEG2p10njCZ9WIt+uWo7j2IBOUDUmOE9ad2FGnNMW0GiC0gRNzxiyYNYgdnfz4LGEOMH9I18UkBjWAxYff6LRDRmJ+7Ke+N7+WLWF548lgpOcLm6aYqDDBxp4LGUS4wARGf2U2x0G47JvZaLSDO8WtJ0z6plRZIAUSzTl9hO0HgNFpPCO1alkCel49c3QalQg7xJF4i0Qlso3VxAvLSMh1Zwmv3MmAIAGsX5JXB1Q4kuLrflFu08U7SxYyDS3K5PFSxm6Wz2xBIPYON/sKD8I0WgDsGQzRmPcSSJI48O1YxwLTOgi9hnlCVsGAOy2AB27Jt9xwUG7PA/KJicj/4rKjRaBAgCB9j9FsgAgTNvHS6ObBJFPQwTQ6N0Z/prpITFTZeUxmTp4q0wzZFzJGkDz1W25WbJ1sLd+SXNlUitOzN4WgD70Qf9Hcy7XX7p7FbV6NvaIvkgMpkOvBva/jdCmwUUJtLpg/pZFxWM3Ww1suPEQB35p3dJ0A+7yhOpN4SZ468gr9zQcbOZGyXfWbBGGx3TcWjtGsro6tBhEEcgo0KLbTkSddetR7ZD4o547LjOQiN2bN/r4divXYNpOQPAeefBY6gG3kZXFs0vYx0ijqYEgWNxcWH0U8Phnm5geBVvSYN6SRrAjvKxoJkgCDa/HTwS5sKRU1sK6Z3raxblzQRh2ze5PMj71V0ykXAA7sanKIyHPVAp0twkNETY9fZojmw4orqWFm8dQHhN/uyKNngQfzeE5XRapE3kG2XDW6NQoNLd5pndnenI8AEKTG4ipw+/7JnWRYWzBOa0/ZTjJbBte9jyTxpCnDgdQI0IvBtmUXeG/NoA7SOHWnyYqKjDYIdRmZk9XJNfuIFrZDrTb32I3QOIPDrQqLxMOFj19l+9HJsKF/3GBI6Mm9vuyg9rB7UA9esKx3BG810RxMg8YQn0Q+5ExbRHJiSTKttNwJggnjkc/oiCZJc4RoP1TooAXJ+nchnDs1GXdZaqSMRcOIIAE65FapVST0xl29yZ/eRHHl3LXrRYwM84QBBxG9NwDEany+5TLd15yg9c96SewkzvWuBbjldMYamRqLRc6yboaKsdrERFgJyyA4aKJokRFwe2/Z1qIaXZOnnxRGYfd/Nl4yo0Br1t75/dkEv3nTOWRyOac9a2RYT5lRNAR1/RIokKhF7+Q5ysGIG8BOZy0utEsEDPioh0Wa3d6zBsgQ5UZawGfnwUHUIIdciL2EIQqxbenM3jsQsRVE+1l2nu0U0UMVagERMnhdCaw70GZ7AFKjVvEfJEOIE3tHalQWQdYjP760ENcbCLZnnrZHqPE59iCKgMx3+KCiZfum4HUYvPMlL13SdZPCPvtRKjOP3zKwURIBnsP3KQ7A4iGgENve3jJjkVgoucBcDWL68vJGNMTF+QvzJRDvXgTx8rJMLFarnXMHK8ZADVTp4Nz90k7sDIdeQ6kT1cEiDAuTMkhRr1bjdsOBNx+iAtm/3OBOZnhwnrSleo4GxgdeUC88UatiNBImMtSbIdGjEtN3GczloE6oaNYOpe83IOcj9B1Jh8OEDQkjW82EaCyrxTIMkTmDCNSpy4dEtkiNBxiJTrsRM1m7xDSd4jh2xHBDrYJ5uBA3QRbU5+WSJWG4SGgk2O9fXQojMc4NgSZtcRJ4XVCsA1hB6VwdOBMXAHUiGm9vsixy081p1ZwlzWjlM35Z9y3T2rvZ2I0zRkNkcRRIvdwS7qYA6QifubrFitMwX0H9QwR1Se/wAFvDUhJkCJ4LFiBh/3RpBblEZfIqP7uIDSJm8Ta+cLFiCSZwzQ6wz0nLkEw+iCbZjS9/FYsU2UCxNCIOpnkhbgIsTOcnKFixK8lrKJtDcu35Zqfrt0kwTlEXhYsTayIG+o1xyJISz2RYZ6rFidUCYwMW7LOyi58rFiTGjReZgwZFkH1sWvw7eKxYo2UhunXDWxmTwz/S6kK4jgYzNjyWLE6A20Rc5Hr4i94WevBEA7vCDcrFiVDWTdSHHdDiDBAjXipb4BIMA2F/p1rFiSABVotfUN91v8o46EHmpGmYvPR5TPXHXdaWIsaBV8OBcmW5nTu/Tig74LRuOhovneTbM6TbsC2sTjnIwjWiSJ3yeqxjOCtPqQ6IEWH6LFiokmd0gefWso6gCB2361ixS3QI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data:image/jpeg;base64,/9j/4AAQSkZJRgABAQAAAQABAAD/2wCEAAkGBhQSERUUEhQWFBQWFxgXGBgYGBoXGBwYGBoaFxcVGBcXHCYeGBwkGhgcHy8gIycpLCwsFx4xNTAqNSYrLCkBCQoKDgwOGg8PGiwkHyQtLCwsLCwsKSwsLCksLCksLCwsLCwsLCwsLCwsLCwsLCksKSwsLCwsLCwsLCksLCwsLP/AABEIAMgA/QMBIgACEQEDEQH/xAAcAAACAgMBAQAAAAAAAAAAAAADBAIFAAEGBwj/xABBEAABAwIDBAYIAwcFAAMBAAABAAIRAyEEMUEFElFxImGBkaGxBhMycrLB0fAjQuEHFDNSgqLCFVNikvEkQ2MW/8QAGQEAAwEBAQAAAAAAAAAAAAAAAAECAwQF/8QAJREAAgICAgICAgMBAAAAAAAAAAECESExEkEDEwRRImEygfBx/9oADAMBAAIRAxEAPwBbH3pP9x3lPyQ2vkT1T80d92kcQR4Qk8K6abDxa3yC8haO7sm9uq1CkVAZ8EhgsEz2+qo7xM/NEe26jh/aqD/mD3tCK7NN7GtFfjh0W++zxMfNDLTJ4JjaA6E8Cw9zwsLbn5I6KRW0fze+7zJRHNK2GdJ8W6Z8QD80UMTlsqLFmU0ng29BvJWrAkMI3ojqkeJQngb2Dq2qf0nzChudLsCPiB+IPdd/ioxfsCu8EidZnSZzPkmWUiCh12Xb73mCnnUojVEnhAlkrqI6DfdCyoDw4f8AqLhx0W8kY0km6ZSEMI2x953mUwKd1rDsgH3nfEUZzUTlkI6AltkkG9J3Z5KxIslKdOXP5jyVQlhg0QFNQqUsveb5hMuZoEOpTuPeb5qoyyDG92yrgLf1O8yrIqvYLf1O8XFRB4Y6yYBlyW6zeieRRS3LgtYpnQdrYq4yyDA5Ae6FCgDJRqjYjkFGiY3r6fJaxeDOSFaLbJhtIlawzOiOxMFquUskHetN1X7OP4TRwEd1vknBmk8C3ou6nvH95+q4VojsYLlMQRJQosVvckJFoWoVAKlQGB7JueqEzIkQk2tIqukRLGnxcE203TkgQDaP8N/Ke4gqLjn99qJjmzTqe67yK01kieICXRS2JsZDqnvD4WorGeS0wfiP69w+BHyRW002UmYGDq0VNQBDiOLn/EVePgAk252VY0TvEXO+8A9spxWxNg69Lpt5OHktbl+wJzEUSKjP6vhKixnyVvQkyvxLbs98fNWhb0hbh5JbE0vZ99vzVrSoZdceSmWkNPJQURDR96piZ8EXD4Xocbu+Ioxw/lb7CclkIvBU0We177vNEe1Tp0zLs/bd5rYZKUlkaYItsgU29J3MeQTe6ZgIdOl0n82+QUrTKsEQg1RcAfzN8036tAdS6TffaiOxsK5iRw7Oj2k/3FWdSckhhx0O/wAylHT/AKKZtzVDFew7kUfdsEHHWYeXmVUf5IT0QxbsksGe0fvJFxb8igVASHcLnuC6fHoiQ1h/ZHIeSIeahTs0cgpuhLshnaNclMMINUTk93iAfmiU6shJmtFSoBqWnvYB8lguzIdBzRWOskfXonr1NFo1Xd+MOumR3O/VHpuVbiK01G+64eLVY0mEQm1gSCYlvReOLSPBBwwljetrfIJtzPJLbPP4TPdHgAEuiuyIpfiu9xh8XIgasaR62/8AtDwf+qYp0k6CwDsI12YBi97panS6TrW9YR4NM+KtmUUtQo9Kp1VP8GKog2J12TUp8ZI/tP0WUqN8tAnK7PxaVjd/+Dk7SwBLstAtKtGfKikxFCzffZ5q0p4e4TOM2b0RbKpT+MD5qx/cYiUOGAU8nL4en0f6nj+4qVWkrbBbOLgY0fU+Ny1iMIcoTcRKRz+HoyH++7zRTRyyVhs3CXqAg/xHeQRcRg4AUSiaRkUjKOcdqVDOm/mPhCtjQInmkgzpP5j4VKWyrEzTgfRCdRMsn+dvzTzmoFX8vvjyKismlg8U1IYdsMCs8S2YHWq+i3oAKVr/AH7L7JbsiyXxzOgezzTYZa6DixaOtvxBOH8kD0IYyiBA5nxWi3oO6t76KxdRuJSVWn0Xnn5wujxytUZzDsFgo1G3RIjJRcEkSy6o10J1aKr+trD3bwS9KsoVqs1P6PI/qpoyG6lU6cVJ2I6NyJAlJsfdbc8GyRVBMNit97DoZjS0ZeCu21bA8FzVF0PZGW95tcrxr9ETWgRY78x3oGz/AOE0cx/cR8lGjV0WbPfYg/zvH9zlK0PsMaf4reum7wc0ojMRB3dUPEGalO/5Xj4T8lj7PkGSLKhUWbAhUm9Op7zT3sb9FlGtI++KE7HsbWqb7gLUznpBHyVITHKVDerUJsPWtGXEOC6uhssagLi8JtdlR9MsNmVaV4/5Z8rxK65+2mg2sJ0710Q0c09h9qYICnOgqUu71jJR6tFuXA9SpNs7Ya6i6CZlhz4Pama+0QSQDxVNolJhdi4cQ4H/AHK3xuQnYRu9wzCrsBtMgOvH4lT4j9VCtjLgypbRaTMwtIB9bqquH9rUDGAZWPBBwOI6VU//AKu+Fq1iqyzk0aRTFajc1X02S6pzb8ITL61ylKdSDU94fCFjezahbGggG9/NLzIp9bx5OT1dgd4pAgh9Mab/AJNcpLROq6XCPuyRw/8ADaVZOzPUkaIikzkFn0bdkxEJXGae83zRmu6KXrGS33mqoPIpIK50uskH0eiT1+blYFl0kfYHNvxLTxutfoiaDuahVG3RTdRcmmTQOnV4LKtbpg/8XD4Sk2VoWVcRBaeY7wujhkwLDfKk0g3S1MzcIVLFQ8i0acOtZONlob3og8Ht84+auG1FS1MQC23Fp/uCtGPtPBZy0V2OtqGeX0WYR3te+7xM/NAbVtwUcHW9v3/NrVK0U0PYl0Op6XcO9pPyRalVrWy4xzSdd8lnv/4uVdtJ5NSDkAEfQkiwGLq1nCnQgOdMXkwNTGQ8brpNnfsPq1mesxeIcx7gOi0SR1Em2Xmrj9lewGsquqOHTjeF8pAbYcgu627td9Fp9XS9YdSXBjRzJ8gF0QpJtHPKTbpHkW0/2Y/uZnD4h4Igy4AtJBkAgZXCJT2rv2eN17faA8COIOhXVbUfXfQdXIYATuzJcAeJykLgcVIex/radW5aSwbpAOhE3EgI5PstxQ9tCv8AhO5DzF1ZHEXVBinzSd7qsTV81m5DUcmsPifav/8AY75LbsWNTF0nSeAX++7yaovAuUchqIxgat6kG2//AItRKtQyNUjgX/xCP5/8Wo7is5SyXGOAVSrfJKMf0n8x8IRKhidUnTd0n8x8IQuyqCVX9aUaT6xhn8x+FyJUN8kBp6bPePwuUWaVgefkY60jSH4beoN8gnHu6LusFK0f4YHUPIJdD7Aes0Q3Zs94fNMihN+5BrNhzPe+RTjsGHnpFVzz0W82eafec/vRI1PZZzb5K4EzJ791Cq9Scg1zEK45JFHNQ6x9nn5gqVKuDYqe0KI3JHFvmuzTSZzkaFRY9oS1CrCIHk5puLTs0Wh1g6DuStmOVM1wDHaWKsMLW3xIy4nj1DVcnk1ZcYuUqQ83TsWYZp33gXyPhn4KWDptc9tMu3RUIbvkiwNjyMFM7U/Z5XoNNTC1DVbHSaD0o6os7lnzU+KHNOmV5UvFJKYOs/2Peb8wk8cIfOn0Q9kbQY57WVZA3hF92CNCTOq9AobOwZA9Zhi6NfWO+RCTTi6ZLpFl+z7bINVjSYJaBHG2fhK73bmyGV6ZbUc4NHSO64tmL3jMdS5f0YoYSm9z6NLd3YgXcRJDejJMC9+S6/aVMvplrTEhawa4s45p8kUGMqU6eD9VSpufTc14Jza2Ly48SbCF55XwLXUiWtDTnpIMgxIzuPBeibRwNUYYDeAAiGtZJ1uSSb9i4h2Gc3evvE6ARn1DVZybOrxpU/8Apy1d/wCG73T5KyFWbLrdj+jGCaWue6rUc3MPAFPeFy0iOyCVS7RrtMSxoJmod1ob7eTZ4AQoZUcvBz4f0n+//i1Y+pZFrYEzLQ4yZ7YA+SE7AVNGOP8ASVI0kB2ef4nv/wCLU4X2Q8JsysC6aNQAuH5HfygWsp1cBU/26mR/I76JS2NClZ8kwk6Duk62o+EJgbNq71qbzyY76JrA+jOLe4xQqmSLlpaMuLoQh4K+q9BZ7TPePwuXb4X9mGKeJe6nSHW4uPc36qr216N0cJTc9+IL6jHQ2m1kbzyCAN4k2uSTGiIwk3oT8kUtlNUdY8ik6VZoZ0iBYZ20XP7S25UJMOhp0FiNN0nU+aqXNLiAJcTHfwXXD4rr8mZPzq8I7LD7RpuIa1wJ7fNRxLYczmfJyS2Psz1XSPtnw/VO4p3SZ2/CVzzUVKo6N421ciVV9j96JOqbU+Y8imKzui7t8kpiXexz+RR41/v6CQXeSuLdcKZq6pbEVZhb+OOSJClIprEvmnHLwISzGqdZ3QN5suuStowB7qMxqEwohdAlD+iyRlzt0cld0Ia0AaQFTbPtLim/3pcXyMviuj0vjR4x5PssQQI527jZeu+jfojh6dGm8EuLmNcTMC4mwC8Ndi+teoeg3pP6zDhk9Kn0f6Tdp+XYohFxRh8z8qo7s7Fwzvao0ne8xrvMJulgqH+0z/qPoqaljuJ7kdmN4K8HntMuqOEptMsa1ruIACYE8VQtx/WVMbUjVOyOLL2pU3mlpOYiyoNmYfD/ALy0B1Rz29ISAGyJEG09fYtjaQmZT2AwLDXNZtxENvqcz8u1Ju2ikuMWKVcBvsDYB/8AlExkCBcz2LmsdhaZbiKrh09/dYDz07B4rttpVgxw09p3aWkLktrYsOo0qYyaZPMn6JNFwbZRtpEXgo9JxVvgNOC6bZ5Y4Q5oPMAoSHKdHHU8e4ZEpgbUdGfiuyfsqkc6bP8AqEF+wcOc6TfEeSriZexHIDa1QfmKEdtPm7iV1lT0Xwx/KRyc4fNJ1PQTDO/NWHKqQlxZSnEo27crEWdut1OVtSScl5h6c7V9ZUFRjrMIcwEWc11xUHG4i+m6vaz6DYTdLH+se05h1V0HW8RIRKHongGbsYel0BDd4b8CZtvzqtIfi7ZE5XhHzHS2dVxD3eraTm4wDAGei6bZfovVaBu0ar3Rn6t3hAX0W1jGezutHBoAHcErU26wOLZ6SfklKarSKhNR0jwHHUH0XFr27rhm1xANwCJGYz4KoqYhziOkxka3dnbgus/aptCjUxpcx8nda18X6bZkTygdi40AZiDzuPotPH4IJXRnP5Hk+zWOZUa3eFYOBMQBHcISD8XUzL8svuE1ia8DgeBFuwqsqneIjuXSoRXRMZzY9gsUXTvGckSubqFCnuCO9Sc+Ssa/K0dqxGmLteVJrxBm8grbB9lF9RZW2jMDScFCs/rTtFnCfvqWjQuckuasoiKm6AEvVqkqTx1ygEpRilk6ZzbwSD1ZbE207DVQ9vJw4jUKshb3lbSapmNnrGB9MqLgCHgToTB7Vb4Pb7ansO3o4X8l5JsHYxrv/wCIz6zwXv3olsmlQwzWtAyk81weSCi6TJckuihqbX647wkn7aafaeOz5rtsdTaQRA7lw21MB6mp6xkgfm5arNgmmFZ6Q026yrz0c9LGurspXG+YbYi+a5jHNkC9jqNQq5+P3KlCpNmVR5z8kh0meq+keKkASuJ2hjQHNaes91lbbZxDi8+H1XK7bwu+Wh0zFiDBCHKxwjSOlwm1RoLK8wW22jOy8prmrRALKhPv38lOl6S1dQ13KQlzoH47PW3bdA/Ml6m3/wDkvMv/AOjqH8oE63I8EvV2zWcc7aw35lL2i9J6hU9KGNzdf74qvr+n1Nv5h/2Xm1es/Mnvk/oEvTojPPy8EvcV6Ed1iv2iU5/iRykqvHpzSLpc6oR2rlm4feyaT95ZZINXCu/ljkl7LK9aR6Yz9oOCDIc/p8CcvGy4L0q/aK0SzCm5zqcBwb19a5zaGwN8yTuOjUdE8JPFVtD0aquPSG6OOfcBmuzxy8VW2c8oS0kKPxBeSbnXU9qnTZViWtcOQPkuowGxQxsN7SYk3i/DkmjgHfyiE5fMSdJDXgxk5bD7HqVD0zujrmewBO0tmMblB65V4cGdG9yB+5ObI3bduf2VjL5MpdmkfGo6RUOw4mFL9zGjZ7VaVNlG8jKMihf6e4ZyfvLJNeb9jaKamyLoocToO1NDOBMi/ec0Vkk5DhdbOZkkCZhoGp5fVQq0ARYGeasadNxysJ4IwZxE9kdiw9rTKSOcq7LeS51NpI4C54ZZwkzhng3a4dh+i7SgfV1A4GRkQOB8v0XSGlLZF1ovkv6KSPMsLsitUPRY7mRA8V0Gy/QwuPTO9ewEx1nrXZYXDbwVjg8KGpS88nrA2hfYXo42mAAIgK2qbRNLo3hFa/dCqtpVw62qwdkltQ2nOZlD2hD2rn6dRzDF/vzVhQxBIuCi+mHHsocXVLRu5QTHyXObYfFORIIcJHzXoeIwDXtuFx218G1ssc0EcdYzTjLixtWd1ianrAx4ycxru8Aqm242zTwIVlhmxQojhTaO4JDaZlh+8lESinxxEDVIF14MctUzWc0RvEQOOU6ZKJx7Abbkds+Cy8l3opMwHTJFFAuAudRZBftdmQAz1y5rBtNgM36+Cz4v6K5E34Uxe3WeHetUqImwNhnHHWxuhVtrNIkaXystt262NSdbR16JOEh8kNOphmcxrO99dVJ2GFiWuB0zBy+80l/rgMRA7O3XRbbtkZOyzjgRlzhLhIOSJwJJzAm7pz6vqmHUZIEOjiMurMJT/WGk5C9ucqbdsN4nlyFghwl9ByQVmCAJ3ASRZxgQJvmdE1VwYIvJHK/gYSjtrtM9dhqh/wCoG8klpvy0gQnxkFosBRaHTByj5n/zrRKZa0iWtO8ZAN+yNVVjbAiIEZHgeHaot22Wg7usamRGgOg6kuEmHJF8WbpEMYeNu0gX+4QK1GY/DZroeOkKobtsnuIv59y1/rZ7RwJS9ckHNFA55ANjPVwRqddwHDhPJF9SJuReDw7EanTnQQu9yRyIgzGkDxsjUq7nW4jha/Xotsoi8QRwjTKOaZYzqAHKFk2vo0QP1ZAgix7fnxVjsnFuZ0SDGk8Es4EDomfIdqCGu3vandvnBHZwUp0M7DDYlnbwTLHHOwC5OhtATBcAeduxNt2rxctkS2dBVxFkkarQetVdbaoJzySFfbDRJmT1XVpCtFztDHtDTJsltj+kzHOFNxG9mOsfVcpitpPef5Rolm4NxudDM5EcIhNxXYlI9XbiQR1Kk2zs5tZp4qo2btp7ABU6Q/mGfaPmFeYbaDXiQZssW2jVUx4HdY0cGgdwVXiKkgjjI8ExUxFoSjxKlFUcbUl3tE/fNQfRMWvfkt5OKOK4tb5ytLfRmKigf/QmGUOsLYrdSKwdRBUuTKpAi08e1QdQjJ3PVNtbOf0WnYOOOduzsup5CEajyMo+fcpMq9QEpurhSBae7yQ2g2CfJFUCvMyB1IoY3M58R+iOxhOcd3giOp8QB98VHIKFaG64mDkiPEG2p10njCZ9WIt+uWo7j2IBOUDUmOE9ad2FGnNMW0GiC0gRNzxiyYNYgdnfz4LGEOMH9I18UkBjWAxYff6LRDRmJ+7Ke+N7+WLWF548lgpOcLm6aYqDDBxp4LGUS4wARGf2U2x0G47JvZaLSDO8WtJ0z6plRZIAUSzTl9hO0HgNFpPCO1alkCel49c3QalQg7xJF4i0Qlso3VxAvLSMh1Zwmv3MmAIAGsX5JXB1Q4kuLrflFu08U7SxYyDS3K5PFSxm6Wz2xBIPYON/sKD8I0WgDsGQzRmPcSSJI48O1YxwLTOgi9hnlCVsGAOy2AB27Jt9xwUG7PA/KJicj/4rKjRaBAgCB9j9FsgAgTNvHS6ObBJFPQwTQ6N0Z/prpITFTZeUxmTp4q0wzZFzJGkDz1W25WbJ1sLd+SXNlUitOzN4WgD70Qf9Hcy7XX7p7FbV6NvaIvkgMpkOvBva/jdCmwUUJtLpg/pZFxWM3Ww1suPEQB35p3dJ0A+7yhOpN4SZ468gr9zQcbOZGyXfWbBGGx3TcWjtGsro6tBhEEcgo0KLbTkSddetR7ZD4o547LjOQiN2bN/r4divXYNpOQPAeefBY6gG3kZXFs0vYx0ijqYEgWNxcWH0U8Phnm5geBVvSYN6SRrAjvKxoJkgCDa/HTwS5sKRU1sK6Z3raxblzQRh2ze5PMj71V0ykXAA7sanKIyHPVAp0twkNETY9fZojmw4orqWFm8dQHhN/uyKNngQfzeE5XRapE3kG2XDW6NQoNLd5pndnenI8AEKTG4ipw+/7JnWRYWzBOa0/ZTjJbBte9jyTxpCnDgdQI0IvBtmUXeG/NoA7SOHWnyYqKjDYIdRmZk9XJNfuIFrZDrTb32I3QOIPDrQqLxMOFj19l+9HJsKF/3GBI6Mm9vuyg9rB7UA9esKx3BG810RxMg8YQn0Q+5ExbRHJiSTKttNwJggnjkc/oiCZJc4RoP1TooAXJ+nchnDs1GXdZaqSMRcOIIAE65FapVST0xl29yZ/eRHHl3LXrRYwM84QBBxG9NwDEany+5TLd15yg9c96SewkzvWuBbjldMYamRqLRc6yboaKsdrERFgJyyA4aKJokRFwe2/Z1qIaXZOnnxRGYfd/Nl4yo0Br1t75/dkEv3nTOWRyOac9a2RYT5lRNAR1/RIokKhF7+Q5ysGIG8BOZy0utEsEDPioh0Wa3d6zBsgQ5UZawGfnwUHUIIdciL2EIQqxbenM3jsQsRVE+1l2nu0U0UMVagERMnhdCaw70GZ7AFKjVvEfJEOIE3tHalQWQdYjP760ENcbCLZnnrZHqPE59iCKgMx3+KCiZfum4HUYvPMlL13SdZPCPvtRKjOP3zKwURIBnsP3KQ7A4iGgENve3jJjkVgoucBcDWL68vJGNMTF+QvzJRDvXgTx8rJMLFarnXMHK8ZADVTp4Nz90k7sDIdeQ6kT1cEiDAuTMkhRr1bjdsOBNx+iAtm/3OBOZnhwnrSleo4GxgdeUC88UatiNBImMtSbIdGjEtN3GczloE6oaNYOpe83IOcj9B1Jh8OEDQkjW82EaCyrxTIMkTmDCNSpy4dEtkiNBxiJTrsRM1m7xDSd4jh2xHBDrYJ5uBA3QRbU5+WSJWG4SGgk2O9fXQojMc4NgSZtcRJ4XVCsA1hB6VwdOBMXAHUiGm9vsixy081p1ZwlzWjlM35Z9y3T2rvZ2I0zRkNkcRRIvdwS7qYA6QifubrFitMwX0H9QwR1Se/wAFvDUhJkCJ4LFiBh/3RpBblEZfIqP7uIDSJm8Ta+cLFiCSZwzQ6wz0nLkEw+iCbZjS9/FYsU2UCxNCIOpnkhbgIsTOcnKFixK8lrKJtDcu35Zqfrt0kwTlEXhYsTayIG+o1xyJISz2RYZ6rFidUCYwMW7LOyi58rFiTGjReZgwZFkH1sWvw7eKxYo2UhunXDWxmTwz/S6kK4jgYzNjyWLE6A20Rc5Hr4i94WevBEA7vCDcrFiVDWTdSHHdDiDBAjXipb4BIMA2F/p1rFiSABVotfUN91v8o46EHmpGmYvPR5TPXHXdaWIsaBV8OBcmW5nTu/Tig74LRuOhovneTbM6TbsC2sTjnIwjWiSJ3yeqxjOCtPqQ6IEWH6LFiokmd0gefWso6gCB2361ixS3QI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://www.tagbanger.com/wp-content/uploads/2008/01/contortionis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4095750" cy="32385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5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8969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www.youtube.com/watch?v=6UAL8lhbsB4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AutoShape 6" descr="data:image/jpeg;base64,/9j/4AAQSkZJRgABAQAAAQABAAD/2wCEAAkGBhQSERUUEhQWFBQWFxgXGBgYGBoXGBwYGBoaFxcVGBcXHCYeGBwkGhgcHy8gIycpLCwsFx4xNTAqNSYrLCkBCQoKDgwOGg8PGiwkHyQtLCwsLCwsKSwsLCksLCksLCwsLCwsLCwsLCwsLCwsLCksKSwsLCwsLCwsLCksLCwsLP/AABEIAMgA/QMBIgACEQEDEQH/xAAcAAACAgMBAQAAAAAAAAAAAAADBAIFAAEGBwj/xABBEAABAwIDBAYIAwcFAAMBAAABAAIRAyEEMUEFElFxImGBkaGxBhMycrLB0fAjQuEHFDNSgqLCFVNikvEkQ2MW/8QAGQEAAwEBAQAAAAAAAAAAAAAAAAECAwQF/8QAJREAAgICAgICAgMBAAAAAAAAAAECESExEkEDEwRRImEygfBx/9oADAMBAAIRAxEAPwBbH3pP9x3lPyQ2vkT1T80d92kcQR4Qk8K6abDxa3yC8haO7sm9uq1CkVAZ8EhgsEz2+qo7xM/NEe26jh/aqD/mD3tCK7NN7GtFfjh0W++zxMfNDLTJ4JjaA6E8Cw9zwsLbn5I6KRW0fze+7zJRHNK2GdJ8W6Z8QD80UMTlsqLFmU0ng29BvJWrAkMI3ojqkeJQngb2Dq2qf0nzChudLsCPiB+IPdd/ioxfsCu8EidZnSZzPkmWUiCh12Xb73mCnnUojVEnhAlkrqI6DfdCyoDw4f8AqLhx0W8kY0km6ZSEMI2x953mUwKd1rDsgH3nfEUZzUTlkI6AltkkG9J3Z5KxIslKdOXP5jyVQlhg0QFNQqUsveb5hMuZoEOpTuPeb5qoyyDG92yrgLf1O8yrIqvYLf1O8XFRB4Y6yYBlyW6zeieRRS3LgtYpnQdrYq4yyDA5Ae6FCgDJRqjYjkFGiY3r6fJaxeDOSFaLbJhtIlawzOiOxMFquUskHetN1X7OP4TRwEd1vknBmk8C3ou6nvH95+q4VojsYLlMQRJQosVvckJFoWoVAKlQGB7JueqEzIkQk2tIqukRLGnxcE203TkgQDaP8N/Ke4gqLjn99qJjmzTqe67yK01kieICXRS2JsZDqnvD4WorGeS0wfiP69w+BHyRW002UmYGDq0VNQBDiOLn/EVePgAk252VY0TvEXO+8A9spxWxNg69Lpt5OHktbl+wJzEUSKjP6vhKixnyVvQkyvxLbs98fNWhb0hbh5JbE0vZ99vzVrSoZdceSmWkNPJQURDR96piZ8EXD4Xocbu+Ioxw/lb7CclkIvBU0We177vNEe1Tp0zLs/bd5rYZKUlkaYItsgU29J3MeQTe6ZgIdOl0n82+QUrTKsEQg1RcAfzN8036tAdS6TffaiOxsK5iRw7Oj2k/3FWdSckhhx0O/wAylHT/AKKZtzVDFew7kUfdsEHHWYeXmVUf5IT0QxbsksGe0fvJFxb8igVASHcLnuC6fHoiQ1h/ZHIeSIeahTs0cgpuhLshnaNclMMINUTk93iAfmiU6shJmtFSoBqWnvYB8lguzIdBzRWOskfXonr1NFo1Xd+MOumR3O/VHpuVbiK01G+64eLVY0mEQm1gSCYlvReOLSPBBwwljetrfIJtzPJLbPP4TPdHgAEuiuyIpfiu9xh8XIgasaR62/8AtDwf+qYp0k6CwDsI12YBi97panS6TrW9YR4NM+KtmUUtQo9Kp1VP8GKog2J12TUp8ZI/tP0WUqN8tAnK7PxaVjd/+Dk7SwBLstAtKtGfKikxFCzffZ5q0p4e4TOM2b0RbKpT+MD5qx/cYiUOGAU8nL4en0f6nj+4qVWkrbBbOLgY0fU+Ny1iMIcoTcRKRz+HoyH++7zRTRyyVhs3CXqAg/xHeQRcRg4AUSiaRkUjKOcdqVDOm/mPhCtjQInmkgzpP5j4VKWyrEzTgfRCdRMsn+dvzTzmoFX8vvjyKismlg8U1IYdsMCs8S2YHWq+i3oAKVr/AH7L7JbsiyXxzOgezzTYZa6DixaOtvxBOH8kD0IYyiBA5nxWi3oO6t76KxdRuJSVWn0Xnn5wujxytUZzDsFgo1G3RIjJRcEkSy6o10J1aKr+trD3bwS9KsoVqs1P6PI/qpoyG6lU6cVJ2I6NyJAlJsfdbc8GyRVBMNit97DoZjS0ZeCu21bA8FzVF0PZGW95tcrxr9ETWgRY78x3oGz/AOE0cx/cR8lGjV0WbPfYg/zvH9zlK0PsMaf4reum7wc0ojMRB3dUPEGalO/5Xj4T8lj7PkGSLKhUWbAhUm9Op7zT3sb9FlGtI++KE7HsbWqb7gLUznpBHyVITHKVDerUJsPWtGXEOC6uhssagLi8JtdlR9MsNmVaV4/5Z8rxK65+2mg2sJ0710Q0c09h9qYICnOgqUu71jJR6tFuXA9SpNs7Ya6i6CZlhz4Pama+0QSQDxVNolJhdi4cQ4H/AHK3xuQnYRu9wzCrsBtMgOvH4lT4j9VCtjLgypbRaTMwtIB9bqquH9rUDGAZWPBBwOI6VU//AKu+Fq1iqyzk0aRTFajc1X02S6pzb8ITL61ylKdSDU94fCFjezahbGggG9/NLzIp9bx5OT1dgd4pAgh9Mab/AJNcpLROq6XCPuyRw/8ADaVZOzPUkaIikzkFn0bdkxEJXGae83zRmu6KXrGS33mqoPIpIK50uskH0eiT1+blYFl0kfYHNvxLTxutfoiaDuahVG3RTdRcmmTQOnV4LKtbpg/8XD4Sk2VoWVcRBaeY7wujhkwLDfKk0g3S1MzcIVLFQ8i0acOtZONlob3og8Ht84+auG1FS1MQC23Fp/uCtGPtPBZy0V2OtqGeX0WYR3te+7xM/NAbVtwUcHW9v3/NrVK0U0PYl0Op6XcO9pPyRalVrWy4xzSdd8lnv/4uVdtJ5NSDkAEfQkiwGLq1nCnQgOdMXkwNTGQ8brpNnfsPq1mesxeIcx7gOi0SR1Em2Xmrj9lewGsquqOHTjeF8pAbYcgu627td9Fp9XS9YdSXBjRzJ8gF0QpJtHPKTbpHkW0/2Y/uZnD4h4Igy4AtJBkAgZXCJT2rv2eN17faA8COIOhXVbUfXfQdXIYATuzJcAeJykLgcVIex/radW5aSwbpAOhE3EgI5PstxQ9tCv8AhO5DzF1ZHEXVBinzSd7qsTV81m5DUcmsPifav/8AY75LbsWNTF0nSeAX++7yaovAuUchqIxgat6kG2//AItRKtQyNUjgX/xCP5/8Wo7is5SyXGOAVSrfJKMf0n8x8IRKhidUnTd0n8x8IQuyqCVX9aUaT6xhn8x+FyJUN8kBp6bPePwuUWaVgefkY60jSH4beoN8gnHu6LusFK0f4YHUPIJdD7Aes0Q3Zs94fNMihN+5BrNhzPe+RTjsGHnpFVzz0W82eafec/vRI1PZZzb5K4EzJ791Cq9Scg1zEK45JFHNQ6x9nn5gqVKuDYqe0KI3JHFvmuzTSZzkaFRY9oS1CrCIHk5puLTs0Wh1g6DuStmOVM1wDHaWKsMLW3xIy4nj1DVcnk1ZcYuUqQ83TsWYZp33gXyPhn4KWDptc9tMu3RUIbvkiwNjyMFM7U/Z5XoNNTC1DVbHSaD0o6os7lnzU+KHNOmV5UvFJKYOs/2Peb8wk8cIfOn0Q9kbQY57WVZA3hF92CNCTOq9AobOwZA9Zhi6NfWO+RCTTi6ZLpFl+z7bINVjSYJaBHG2fhK73bmyGV6ZbUc4NHSO64tmL3jMdS5f0YoYSm9z6NLd3YgXcRJDejJMC9+S6/aVMvplrTEhawa4s45p8kUGMqU6eD9VSpufTc14Jza2Ly48SbCF55XwLXUiWtDTnpIMgxIzuPBeibRwNUYYDeAAiGtZJ1uSSb9i4h2Gc3evvE6ARn1DVZybOrxpU/8Apy1d/wCG73T5KyFWbLrdj+jGCaWue6rUc3MPAFPeFy0iOyCVS7RrtMSxoJmod1ob7eTZ4AQoZUcvBz4f0n+//i1Y+pZFrYEzLQ4yZ7YA+SE7AVNGOP8ASVI0kB2ef4nv/wCLU4X2Q8JsysC6aNQAuH5HfygWsp1cBU/26mR/I76JS2NClZ8kwk6Duk62o+EJgbNq71qbzyY76JrA+jOLe4xQqmSLlpaMuLoQh4K+q9BZ7TPePwuXb4X9mGKeJe6nSHW4uPc36qr216N0cJTc9+IL6jHQ2m1kbzyCAN4k2uSTGiIwk3oT8kUtlNUdY8ik6VZoZ0iBYZ20XP7S25UJMOhp0FiNN0nU+aqXNLiAJcTHfwXXD4rr8mZPzq8I7LD7RpuIa1wJ7fNRxLYczmfJyS2Psz1XSPtnw/VO4p3SZ2/CVzzUVKo6N421ciVV9j96JOqbU+Y8imKzui7t8kpiXexz+RR41/v6CQXeSuLdcKZq6pbEVZhb+OOSJClIprEvmnHLwISzGqdZ3QN5suuStowB7qMxqEwohdAlD+iyRlzt0cld0Ia0AaQFTbPtLim/3pcXyMviuj0vjR4x5PssQQI527jZeu+jfojh6dGm8EuLmNcTMC4mwC8Ndi+teoeg3pP6zDhk9Kn0f6Tdp+XYohFxRh8z8qo7s7Fwzvao0ne8xrvMJulgqH+0z/qPoqaljuJ7kdmN4K8HntMuqOEptMsa1ruIACYE8VQtx/WVMbUjVOyOLL2pU3mlpOYiyoNmYfD/ALy0B1Rz29ISAGyJEG09fYtjaQmZT2AwLDXNZtxENvqcz8u1Ju2ikuMWKVcBvsDYB/8AlExkCBcz2LmsdhaZbiKrh09/dYDz07B4rttpVgxw09p3aWkLktrYsOo0qYyaZPMn6JNFwbZRtpEXgo9JxVvgNOC6bZ5Y4Q5oPMAoSHKdHHU8e4ZEpgbUdGfiuyfsqkc6bP8AqEF+wcOc6TfEeSriZexHIDa1QfmKEdtPm7iV1lT0Xwx/KRyc4fNJ1PQTDO/NWHKqQlxZSnEo27crEWdut1OVtSScl5h6c7V9ZUFRjrMIcwEWc11xUHG4i+m6vaz6DYTdLH+se05h1V0HW8RIRKHongGbsYel0BDd4b8CZtvzqtIfi7ZE5XhHzHS2dVxD3eraTm4wDAGei6bZfovVaBu0ar3Rn6t3hAX0W1jGezutHBoAHcErU26wOLZ6SfklKarSKhNR0jwHHUH0XFr27rhm1xANwCJGYz4KoqYhziOkxka3dnbgus/aptCjUxpcx8nda18X6bZkTygdi40AZiDzuPotPH4IJXRnP5Hk+zWOZUa3eFYOBMQBHcISD8XUzL8svuE1ia8DgeBFuwqsqneIjuXSoRXRMZzY9gsUXTvGckSubqFCnuCO9Sc+Ssa/K0dqxGmLteVJrxBm8grbB9lF9RZW2jMDScFCs/rTtFnCfvqWjQuckuasoiKm6AEvVqkqTx1ygEpRilk6ZzbwSD1ZbE207DVQ9vJw4jUKshb3lbSapmNnrGB9MqLgCHgToTB7Vb4Pb7ansO3o4X8l5JsHYxrv/wCIz6zwXv3olsmlQwzWtAyk81weSCi6TJckuihqbX647wkn7aafaeOz5rtsdTaQRA7lw21MB6mp6xkgfm5arNgmmFZ6Q026yrz0c9LGurspXG+YbYi+a5jHNkC9jqNQq5+P3KlCpNmVR5z8kh0meq+keKkASuJ2hjQHNaes91lbbZxDi8+H1XK7bwu+Wh0zFiDBCHKxwjSOlwm1RoLK8wW22jOy8prmrRALKhPv38lOl6S1dQ13KQlzoH47PW3bdA/Ml6m3/wDkvMv/AOjqH8oE63I8EvV2zWcc7aw35lL2i9J6hU9KGNzdf74qvr+n1Nv5h/2Xm1es/Mnvk/oEvTojPPy8EvcV6Ed1iv2iU5/iRykqvHpzSLpc6oR2rlm4feyaT95ZZINXCu/ljkl7LK9aR6Yz9oOCDIc/p8CcvGy4L0q/aK0SzCm5zqcBwb19a5zaGwN8yTuOjUdE8JPFVtD0aquPSG6OOfcBmuzxy8VW2c8oS0kKPxBeSbnXU9qnTZViWtcOQPkuowGxQxsN7SYk3i/DkmjgHfyiE5fMSdJDXgxk5bD7HqVD0zujrmewBO0tmMblB65V4cGdG9yB+5ObI3bduf2VjL5MpdmkfGo6RUOw4mFL9zGjZ7VaVNlG8jKMihf6e4ZyfvLJNeb9jaKamyLoocToO1NDOBMi/ec0Vkk5DhdbOZkkCZhoGp5fVQq0ARYGeasadNxysJ4IwZxE9kdiw9rTKSOcq7LeS51NpI4C54ZZwkzhng3a4dh+i7SgfV1A4GRkQOB8v0XSGlLZF1ovkv6KSPMsLsitUPRY7mRA8V0Gy/QwuPTO9ewEx1nrXZYXDbwVjg8KGpS88nrA2hfYXo42mAAIgK2qbRNLo3hFa/dCqtpVw62qwdkltQ2nOZlD2hD2rn6dRzDF/vzVhQxBIuCi+mHHsocXVLRu5QTHyXObYfFORIIcJHzXoeIwDXtuFx218G1ssc0EcdYzTjLixtWd1ianrAx4ycxru8Aqm242zTwIVlhmxQojhTaO4JDaZlh+8lESinxxEDVIF14MctUzWc0RvEQOOU6ZKJx7Abbkds+Cy8l3opMwHTJFFAuAudRZBftdmQAz1y5rBtNgM36+Cz4v6K5E34Uxe3WeHetUqImwNhnHHWxuhVtrNIkaXystt262NSdbR16JOEh8kNOphmcxrO99dVJ2GFiWuB0zBy+80l/rgMRA7O3XRbbtkZOyzjgRlzhLhIOSJwJJzAm7pz6vqmHUZIEOjiMurMJT/WGk5C9ucqbdsN4nlyFghwl9ByQVmCAJ3ASRZxgQJvmdE1VwYIvJHK/gYSjtrtM9dhqh/wCoG8klpvy0gQnxkFosBRaHTByj5n/zrRKZa0iWtO8ZAN+yNVVjbAiIEZHgeHaot22Wg7usamRGgOg6kuEmHJF8WbpEMYeNu0gX+4QK1GY/DZroeOkKobtsnuIv59y1/rZ7RwJS9ckHNFA55ANjPVwRqddwHDhPJF9SJuReDw7EanTnQQu9yRyIgzGkDxsjUq7nW4jha/Xotsoi8QRwjTKOaZYzqAHKFk2vo0QP1ZAgix7fnxVjsnFuZ0SDGk8Es4EDomfIdqCGu3vandvnBHZwUp0M7DDYlnbwTLHHOwC5OhtATBcAeduxNt2rxctkS2dBVxFkkarQetVdbaoJzySFfbDRJmT1XVpCtFztDHtDTJsltj+kzHOFNxG9mOsfVcpitpPef5Rolm4NxudDM5EcIhNxXYlI9XbiQR1Kk2zs5tZp4qo2btp7ABU6Q/mGfaPmFeYbaDXiQZssW2jVUx4HdY0cGgdwVXiKkgjjI8ExUxFoSjxKlFUcbUl3tE/fNQfRMWvfkt5OKOK4tb5ytLfRmKigf/QmGUOsLYrdSKwdRBUuTKpAi08e1QdQjJ3PVNtbOf0WnYOOOduzsup5CEajyMo+fcpMq9QEpurhSBae7yQ2g2CfJFUCvMyB1IoY3M58R+iOxhOcd3giOp8QB98VHIKFaG64mDkiPEG2p10njCZ9WIt+uWo7j2IBOUDUmOE9ad2FGnNMW0GiC0gRNzxiyYNYgdnfz4LGEOMH9I18UkBjWAxYff6LRDRmJ+7Ke+N7+WLWF548lgpOcLm6aYqDDBxp4LGUS4wARGf2U2x0G47JvZaLSDO8WtJ0z6plRZIAUSzTl9hO0HgNFpPCO1alkCel49c3QalQg7xJF4i0Qlso3VxAvLSMh1Zwmv3MmAIAGsX5JXB1Q4kuLrflFu08U7SxYyDS3K5PFSxm6Wz2xBIPYON/sKD8I0WgDsGQzRmPcSSJI48O1YxwLTOgi9hnlCVsGAOy2AB27Jt9xwUG7PA/KJicj/4rKjRaBAgCB9j9FsgAgTNvHS6ObBJFPQwTQ6N0Z/prpITFTZeUxmTp4q0wzZFzJGkDz1W25WbJ1sLd+SXNlUitOzN4WgD70Qf9Hcy7XX7p7FbV6NvaIvkgMpkOvBva/jdCmwUUJtLpg/pZFxWM3Ww1suPEQB35p3dJ0A+7yhOpN4SZ468gr9zQcbOZGyXfWbBGGx3TcWjtGsro6tBhEEcgo0KLbTkSddetR7ZD4o547LjOQiN2bN/r4divXYNpOQPAeefBY6gG3kZXFs0vYx0ijqYEgWNxcWH0U8Phnm5geBVvSYN6SRrAjvKxoJkgCDa/HTwS5sKRU1sK6Z3raxblzQRh2ze5PMj71V0ykXAA7sanKIyHPVAp0twkNETY9fZojmw4orqWFm8dQHhN/uyKNngQfzeE5XRapE3kG2XDW6NQoNLd5pndnenI8AEKTG4ipw+/7JnWRYWzBOa0/ZTjJbBte9jyTxpCnDgdQI0IvBtmUXeG/NoA7SOHWnyYqKjDYIdRmZk9XJNfuIFrZDrTb32I3QOIPDrQqLxMOFj19l+9HJsKF/3GBI6Mm9vuyg9rB7UA9esKx3BG810RxMg8YQn0Q+5ExbRHJiSTKttNwJggnjkc/oiCZJc4RoP1TooAXJ+nchnDs1GXdZaqSMRcOIIAE65FapVST0xl29yZ/eRHHl3LXrRYwM84QBBxG9NwDEany+5TLd15yg9c96SewkzvWuBbjldMYamRqLRc6yboaKsdrERFgJyyA4aKJokRFwe2/Z1qIaXZOnnxRGYfd/Nl4yo0Br1t75/dkEv3nTOWRyOac9a2RYT5lRNAR1/RIokKhF7+Q5ysGIG8BOZy0utEsEDPioh0Wa3d6zBsgQ5UZawGfnwUHUIIdciL2EIQqxbenM3jsQsRVE+1l2nu0U0UMVagERMnhdCaw70GZ7AFKjVvEfJEOIE3tHalQWQdYjP760ENcbCLZnnrZHqPE59iCKgMx3+KCiZfum4HUYvPMlL13SdZPCPvtRKjOP3zKwURIBnsP3KQ7A4iGgENve3jJjkVgoucBcDWL68vJGNMTF+QvzJRDvXgTx8rJMLFarnXMHK8ZADVTp4Nz90k7sDIdeQ6kT1cEiDAuTMkhRr1bjdsOBNx+iAtm/3OBOZnhwnrSleo4GxgdeUC88UatiNBImMtSbIdGjEtN3GczloE6oaNYOpe83IOcj9B1Jh8OEDQkjW82EaCyrxTIMkTmDCNSpy4dEtkiNBxiJTrsRM1m7xDSd4jh2xHBDrYJ5uBA3QRbU5+WSJWG4SGgk2O9fXQojMc4NgSZtcRJ4XVCsA1hB6VwdOBMXAHUiGm9vsixy081p1ZwlzWjlM35Z9y3T2rvZ2I0zRkNkcRRIvdwS7qYA6QifubrFitMwX0H9QwR1Se/wAFvDUhJkCJ4LFiBh/3RpBblEZfIqP7uIDSJm8Ta+cLFiCSZwzQ6wz0nLkEw+iCbZjS9/FYsU2UCxNCIOpnkhbgIsTOcnKFixK8lrKJtDcu35Zqfrt0kwTlEXhYsTayIG+o1xyJISz2RYZ6rFidUCYwMW7LOyi58rFiTGjReZgwZFkH1sWvw7eKxYo2UhunXDWxmTwz/S6kK4jgYzNjyWLE6A20Rc5Hr4i94WevBEA7vCDcrFiVDWTdSHHdDiDBAjXipb4BIMA2F/p1rFiSABVotfUN91v8o46EHmpGmYvPR5TPXHXdaWIsaBV8OBcmW5nTu/Tig74LRuOhovneTbM6TbsC2sTjnIwjWiSJ3yeqxjOCtPqQ6IEWH6LFiokmd0gefWso6gCB2361ixS3QI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data:image/jpeg;base64,/9j/4AAQSkZJRgABAQAAAQABAAD/2wCEAAkGBhQSERUUEhQWFBQWFxgXGBgYGBoXGBwYGBoaFxcVGBcXHCYeGBwkGhgcHy8gIycpLCwsFx4xNTAqNSYrLCkBCQoKDgwOGg8PGiwkHyQtLCwsLCwsKSwsLCksLCksLCwsLCwsLCwsLCwsLCwsLCksKSwsLCwsLCwsLCksLCwsLP/AABEIAMgA/QMBIgACEQEDEQH/xAAcAAACAgMBAQAAAAAAAAAAAAADBAIFAAEGBwj/xABBEAABAwIDBAYIAwcFAAMBAAABAAIRAyEEMUEFElFxImGBkaGxBhMycrLB0fAjQuEHFDNSgqLCFVNikvEkQ2MW/8QAGQEAAwEBAQAAAAAAAAAAAAAAAAECAwQF/8QAJREAAgICAgICAgMBAAAAAAAAAAECESExEkEDEwRRImEygfBx/9oADAMBAAIRAxEAPwBbH3pP9x3lPyQ2vkT1T80d92kcQR4Qk8K6abDxa3yC8haO7sm9uq1CkVAZ8EhgsEz2+qo7xM/NEe26jh/aqD/mD3tCK7NN7GtFfjh0W++zxMfNDLTJ4JjaA6E8Cw9zwsLbn5I6KRW0fze+7zJRHNK2GdJ8W6Z8QD80UMTlsqLFmU0ng29BvJWrAkMI3ojqkeJQngb2Dq2qf0nzChudLsCPiB+IPdd/ioxfsCu8EidZnSZzPkmWUiCh12Xb73mCnnUojVEnhAlkrqI6DfdCyoDw4f8AqLhx0W8kY0km6ZSEMI2x953mUwKd1rDsgH3nfEUZzUTlkI6AltkkG9J3Z5KxIslKdOXP5jyVQlhg0QFNQqUsveb5hMuZoEOpTuPeb5qoyyDG92yrgLf1O8yrIqvYLf1O8XFRB4Y6yYBlyW6zeieRRS3LgtYpnQdrYq4yyDA5Ae6FCgDJRqjYjkFGiY3r6fJaxeDOSFaLbJhtIlawzOiOxMFquUskHetN1X7OP4TRwEd1vknBmk8C3ou6nvH95+q4VojsYLlMQRJQosVvckJFoWoVAKlQGB7JueqEzIkQk2tIqukRLGnxcE203TkgQDaP8N/Ke4gqLjn99qJjmzTqe67yK01kieICXRS2JsZDqnvD4WorGeS0wfiP69w+BHyRW002UmYGDq0VNQBDiOLn/EVePgAk252VY0TvEXO+8A9spxWxNg69Lpt5OHktbl+wJzEUSKjP6vhKixnyVvQkyvxLbs98fNWhb0hbh5JbE0vZ99vzVrSoZdceSmWkNPJQURDR96piZ8EXD4Xocbu+Ioxw/lb7CclkIvBU0We177vNEe1Tp0zLs/bd5rYZKUlkaYItsgU29J3MeQTe6ZgIdOl0n82+QUrTKsEQg1RcAfzN8036tAdS6TffaiOxsK5iRw7Oj2k/3FWdSckhhx0O/wAylHT/AKKZtzVDFew7kUfdsEHHWYeXmVUf5IT0QxbsksGe0fvJFxb8igVASHcLnuC6fHoiQ1h/ZHIeSIeahTs0cgpuhLshnaNclMMINUTk93iAfmiU6shJmtFSoBqWnvYB8lguzIdBzRWOskfXonr1NFo1Xd+MOumR3O/VHpuVbiK01G+64eLVY0mEQm1gSCYlvReOLSPBBwwljetrfIJtzPJLbPP4TPdHgAEuiuyIpfiu9xh8XIgasaR62/8AtDwf+qYp0k6CwDsI12YBi97panS6TrW9YR4NM+KtmUUtQo9Kp1VP8GKog2J12TUp8ZI/tP0WUqN8tAnK7PxaVjd/+Dk7SwBLstAtKtGfKikxFCzffZ5q0p4e4TOM2b0RbKpT+MD5qx/cYiUOGAU8nL4en0f6nj+4qVWkrbBbOLgY0fU+Ny1iMIcoTcRKRz+HoyH++7zRTRyyVhs3CXqAg/xHeQRcRg4AUSiaRkUjKOcdqVDOm/mPhCtjQInmkgzpP5j4VKWyrEzTgfRCdRMsn+dvzTzmoFX8vvjyKismlg8U1IYdsMCs8S2YHWq+i3oAKVr/AH7L7JbsiyXxzOgezzTYZa6DixaOtvxBOH8kD0IYyiBA5nxWi3oO6t76KxdRuJSVWn0Xnn5wujxytUZzDsFgo1G3RIjJRcEkSy6o10J1aKr+trD3bwS9KsoVqs1P6PI/qpoyG6lU6cVJ2I6NyJAlJsfdbc8GyRVBMNit97DoZjS0ZeCu21bA8FzVF0PZGW95tcrxr9ETWgRY78x3oGz/AOE0cx/cR8lGjV0WbPfYg/zvH9zlK0PsMaf4reum7wc0ojMRB3dUPEGalO/5Xj4T8lj7PkGSLKhUWbAhUm9Op7zT3sb9FlGtI++KE7HsbWqb7gLUznpBHyVITHKVDerUJsPWtGXEOC6uhssagLi8JtdlR9MsNmVaV4/5Z8rxK65+2mg2sJ0710Q0c09h9qYICnOgqUu71jJR6tFuXA9SpNs7Ya6i6CZlhz4Pama+0QSQDxVNolJhdi4cQ4H/AHK3xuQnYRu9wzCrsBtMgOvH4lT4j9VCtjLgypbRaTMwtIB9bqquH9rUDGAZWPBBwOI6VU//AKu+Fq1iqyzk0aRTFajc1X02S6pzb8ITL61ylKdSDU94fCFjezahbGggG9/NLzIp9bx5OT1dgd4pAgh9Mab/AJNcpLROq6XCPuyRw/8ADaVZOzPUkaIikzkFn0bdkxEJXGae83zRmu6KXrGS33mqoPIpIK50uskH0eiT1+blYFl0kfYHNvxLTxutfoiaDuahVG3RTdRcmmTQOnV4LKtbpg/8XD4Sk2VoWVcRBaeY7wujhkwLDfKk0g3S1MzcIVLFQ8i0acOtZONlob3og8Ht84+auG1FS1MQC23Fp/uCtGPtPBZy0V2OtqGeX0WYR3te+7xM/NAbVtwUcHW9v3/NrVK0U0PYl0Op6XcO9pPyRalVrWy4xzSdd8lnv/4uVdtJ5NSDkAEfQkiwGLq1nCnQgOdMXkwNTGQ8brpNnfsPq1mesxeIcx7gOi0SR1Em2Xmrj9lewGsquqOHTjeF8pAbYcgu627td9Fp9XS9YdSXBjRzJ8gF0QpJtHPKTbpHkW0/2Y/uZnD4h4Igy4AtJBkAgZXCJT2rv2eN17faA8COIOhXVbUfXfQdXIYATuzJcAeJykLgcVIex/radW5aSwbpAOhE3EgI5PstxQ9tCv8AhO5DzF1ZHEXVBinzSd7qsTV81m5DUcmsPifav/8AY75LbsWNTF0nSeAX++7yaovAuUchqIxgat6kG2//AItRKtQyNUjgX/xCP5/8Wo7is5SyXGOAVSrfJKMf0n8x8IRKhidUnTd0n8x8IQuyqCVX9aUaT6xhn8x+FyJUN8kBp6bPePwuUWaVgefkY60jSH4beoN8gnHu6LusFK0f4YHUPIJdD7Aes0Q3Zs94fNMihN+5BrNhzPe+RTjsGHnpFVzz0W82eafec/vRI1PZZzb5K4EzJ791Cq9Scg1zEK45JFHNQ6x9nn5gqVKuDYqe0KI3JHFvmuzTSZzkaFRY9oS1CrCIHk5puLTs0Wh1g6DuStmOVM1wDHaWKsMLW3xIy4nj1DVcnk1ZcYuUqQ83TsWYZp33gXyPhn4KWDptc9tMu3RUIbvkiwNjyMFM7U/Z5XoNNTC1DVbHSaD0o6os7lnzU+KHNOmV5UvFJKYOs/2Peb8wk8cIfOn0Q9kbQY57WVZA3hF92CNCTOq9AobOwZA9Zhi6NfWO+RCTTi6ZLpFl+z7bINVjSYJaBHG2fhK73bmyGV6ZbUc4NHSO64tmL3jMdS5f0YoYSm9z6NLd3YgXcRJDejJMC9+S6/aVMvplrTEhawa4s45p8kUGMqU6eD9VSpufTc14Jza2Ly48SbCF55XwLXUiWtDTnpIMgxIzuPBeibRwNUYYDeAAiGtZJ1uSSb9i4h2Gc3evvE6ARn1DVZybOrxpU/8Apy1d/wCG73T5KyFWbLrdj+jGCaWue6rUc3MPAFPeFy0iOyCVS7RrtMSxoJmod1ob7eTZ4AQoZUcvBz4f0n+//i1Y+pZFrYEzLQ4yZ7YA+SE7AVNGOP8ASVI0kB2ef4nv/wCLU4X2Q8JsysC6aNQAuH5HfygWsp1cBU/26mR/I76JS2NClZ8kwk6Duk62o+EJgbNq71qbzyY76JrA+jOLe4xQqmSLlpaMuLoQh4K+q9BZ7TPePwuXb4X9mGKeJe6nSHW4uPc36qr216N0cJTc9+IL6jHQ2m1kbzyCAN4k2uSTGiIwk3oT8kUtlNUdY8ik6VZoZ0iBYZ20XP7S25UJMOhp0FiNN0nU+aqXNLiAJcTHfwXXD4rr8mZPzq8I7LD7RpuIa1wJ7fNRxLYczmfJyS2Psz1XSPtnw/VO4p3SZ2/CVzzUVKo6N421ciVV9j96JOqbU+Y8imKzui7t8kpiXexz+RR41/v6CQXeSuLdcKZq6pbEVZhb+OOSJClIprEvmnHLwISzGqdZ3QN5suuStowB7qMxqEwohdAlD+iyRlzt0cld0Ia0AaQFTbPtLim/3pcXyMviuj0vjR4x5PssQQI527jZeu+jfojh6dGm8EuLmNcTMC4mwC8Ndi+teoeg3pP6zDhk9Kn0f6Tdp+XYohFxRh8z8qo7s7Fwzvao0ne8xrvMJulgqH+0z/qPoqaljuJ7kdmN4K8HntMuqOEptMsa1ruIACYE8VQtx/WVMbUjVOyOLL2pU3mlpOYiyoNmYfD/ALy0B1Rz29ISAGyJEG09fYtjaQmZT2AwLDXNZtxENvqcz8u1Ju2ikuMWKVcBvsDYB/8AlExkCBcz2LmsdhaZbiKrh09/dYDz07B4rttpVgxw09p3aWkLktrYsOo0qYyaZPMn6JNFwbZRtpEXgo9JxVvgNOC6bZ5Y4Q5oPMAoSHKdHHU8e4ZEpgbUdGfiuyfsqkc6bP8AqEF+wcOc6TfEeSriZexHIDa1QfmKEdtPm7iV1lT0Xwx/KRyc4fNJ1PQTDO/NWHKqQlxZSnEo27crEWdut1OVtSScl5h6c7V9ZUFRjrMIcwEWc11xUHG4i+m6vaz6DYTdLH+se05h1V0HW8RIRKHongGbsYel0BDd4b8CZtvzqtIfi7ZE5XhHzHS2dVxD3eraTm4wDAGei6bZfovVaBu0ar3Rn6t3hAX0W1jGezutHBoAHcErU26wOLZ6SfklKarSKhNR0jwHHUH0XFr27rhm1xANwCJGYz4KoqYhziOkxka3dnbgus/aptCjUxpcx8nda18X6bZkTygdi40AZiDzuPotPH4IJXRnP5Hk+zWOZUa3eFYOBMQBHcISD8XUzL8svuE1ia8DgeBFuwqsqneIjuXSoRXRMZzY9gsUXTvGckSubqFCnuCO9Sc+Ssa/K0dqxGmLteVJrxBm8grbB9lF9RZW2jMDScFCs/rTtFnCfvqWjQuckuasoiKm6AEvVqkqTx1ygEpRilk6ZzbwSD1ZbE207DVQ9vJw4jUKshb3lbSapmNnrGB9MqLgCHgToTB7Vb4Pb7ansO3o4X8l5JsHYxrv/wCIz6zwXv3olsmlQwzWtAyk81weSCi6TJckuihqbX647wkn7aafaeOz5rtsdTaQRA7lw21MB6mp6xkgfm5arNgmmFZ6Q026yrz0c9LGurspXG+YbYi+a5jHNkC9jqNQq5+P3KlCpNmVR5z8kh0meq+keKkASuJ2hjQHNaes91lbbZxDi8+H1XK7bwu+Wh0zFiDBCHKxwjSOlwm1RoLK8wW22jOy8prmrRALKhPv38lOl6S1dQ13KQlzoH47PW3bdA/Ml6m3/wDkvMv/AOjqH8oE63I8EvV2zWcc7aw35lL2i9J6hU9KGNzdf74qvr+n1Nv5h/2Xm1es/Mnvk/oEvTojPPy8EvcV6Ed1iv2iU5/iRykqvHpzSLpc6oR2rlm4feyaT95ZZINXCu/ljkl7LK9aR6Yz9oOCDIc/p8CcvGy4L0q/aK0SzCm5zqcBwb19a5zaGwN8yTuOjUdE8JPFVtD0aquPSG6OOfcBmuzxy8VW2c8oS0kKPxBeSbnXU9qnTZViWtcOQPkuowGxQxsN7SYk3i/DkmjgHfyiE5fMSdJDXgxk5bD7HqVD0zujrmewBO0tmMblB65V4cGdG9yB+5ObI3bduf2VjL5MpdmkfGo6RUOw4mFL9zGjZ7VaVNlG8jKMihf6e4ZyfvLJNeb9jaKamyLoocToO1NDOBMi/ec0Vkk5DhdbOZkkCZhoGp5fVQq0ARYGeasadNxysJ4IwZxE9kdiw9rTKSOcq7LeS51NpI4C54ZZwkzhng3a4dh+i7SgfV1A4GRkQOB8v0XSGlLZF1ovkv6KSPMsLsitUPRY7mRA8V0Gy/QwuPTO9ewEx1nrXZYXDbwVjg8KGpS88nrA2hfYXo42mAAIgK2qbRNLo3hFa/dCqtpVw62qwdkltQ2nOZlD2hD2rn6dRzDF/vzVhQxBIuCi+mHHsocXVLRu5QTHyXObYfFORIIcJHzXoeIwDXtuFx218G1ssc0EcdYzTjLixtWd1ianrAx4ycxru8Aqm242zTwIVlhmxQojhTaO4JDaZlh+8lESinxxEDVIF14MctUzWc0RvEQOOU6ZKJx7Abbkds+Cy8l3opMwHTJFFAuAudRZBftdmQAz1y5rBtNgM36+Cz4v6K5E34Uxe3WeHetUqImwNhnHHWxuhVtrNIkaXystt262NSdbR16JOEh8kNOphmcxrO99dVJ2GFiWuB0zBy+80l/rgMRA7O3XRbbtkZOyzjgRlzhLhIOSJwJJzAm7pz6vqmHUZIEOjiMurMJT/WGk5C9ucqbdsN4nlyFghwl9ByQVmCAJ3ASRZxgQJvmdE1VwYIvJHK/gYSjtrtM9dhqh/wCoG8klpvy0gQnxkFosBRaHTByj5n/zrRKZa0iWtO8ZAN+yNVVjbAiIEZHgeHaot22Wg7usamRGgOg6kuEmHJF8WbpEMYeNu0gX+4QK1GY/DZroeOkKobtsnuIv59y1/rZ7RwJS9ckHNFA55ANjPVwRqddwHDhPJF9SJuReDw7EanTnQQu9yRyIgzGkDxsjUq7nW4jha/Xotsoi8QRwjTKOaZYzqAHKFk2vo0QP1ZAgix7fnxVjsnFuZ0SDGk8Es4EDomfIdqCGu3vandvnBHZwUp0M7DDYlnbwTLHHOwC5OhtATBcAeduxNt2rxctkS2dBVxFkkarQetVdbaoJzySFfbDRJmT1XVpCtFztDHtDTJsltj+kzHOFNxG9mOsfVcpitpPef5Rolm4NxudDM5EcIhNxXYlI9XbiQR1Kk2zs5tZp4qo2btp7ABU6Q/mGfaPmFeYbaDXiQZssW2jVUx4HdY0cGgdwVXiKkgjjI8ExUxFoSjxKlFUcbUl3tE/fNQfRMWvfkt5OKOK4tb5ytLfRmKigf/QmGUOsLYrdSKwdRBUuTKpAi08e1QdQjJ3PVNtbOf0WnYOOOduzsup5CEajyMo+fcpMq9QEpurhSBae7yQ2g2CfJFUCvMyB1IoY3M58R+iOxhOcd3giOp8QB98VHIKFaG64mDkiPEG2p10njCZ9WIt+uWo7j2IBOUDUmOE9ad2FGnNMW0GiC0gRNzxiyYNYgdnfz4LGEOMH9I18UkBjWAxYff6LRDRmJ+7Ke+N7+WLWF548lgpOcLm6aYqDDBxp4LGUS4wARGf2U2x0G47JvZaLSDO8WtJ0z6plRZIAUSzTl9hO0HgNFpPCO1alkCel49c3QalQg7xJF4i0Qlso3VxAvLSMh1Zwmv3MmAIAGsX5JXB1Q4kuLrflFu08U7SxYyDS3K5PFSxm6Wz2xBIPYON/sKD8I0WgDsGQzRmPcSSJI48O1YxwLTOgi9hnlCVsGAOy2AB27Jt9xwUG7PA/KJicj/4rKjRaBAgCB9j9FsgAgTNvHS6ObBJFPQwTQ6N0Z/prpITFTZeUxmTp4q0wzZFzJGkDz1W25WbJ1sLd+SXNlUitOzN4WgD70Qf9Hcy7XX7p7FbV6NvaIvkgMpkOvBva/jdCmwUUJtLpg/pZFxWM3Ww1suPEQB35p3dJ0A+7yhOpN4SZ468gr9zQcbOZGyXfWbBGGx3TcWjtGsro6tBhEEcgo0KLbTkSddetR7ZD4o547LjOQiN2bN/r4divXYNpOQPAeefBY6gG3kZXFs0vYx0ijqYEgWNxcWH0U8Phnm5geBVvSYN6SRrAjvKxoJkgCDa/HTwS5sKRU1sK6Z3raxblzQRh2ze5PMj71V0ykXAA7sanKIyHPVAp0twkNETY9fZojmw4orqWFm8dQHhN/uyKNngQfzeE5XRapE3kG2XDW6NQoNLd5pndnenI8AEKTG4ipw+/7JnWRYWzBOa0/ZTjJbBte9jyTxpCnDgdQI0IvBtmUXeG/NoA7SOHWnyYqKjDYIdRmZk9XJNfuIFrZDrTb32I3QOIPDrQqLxMOFj19l+9HJsKF/3GBI6Mm9vuyg9rB7UA9esKx3BG810RxMg8YQn0Q+5ExbRHJiSTKttNwJggnjkc/oiCZJc4RoP1TooAXJ+nchnDs1GXdZaqSMRcOIIAE65FapVST0xl29yZ/eRHHl3LXrRYwM84QBBxG9NwDEany+5TLd15yg9c96SewkzvWuBbjldMYamRqLRc6yboaKsdrERFgJyyA4aKJokRFwe2/Z1qIaXZOnnxRGYfd/Nl4yo0Br1t75/dkEv3nTOWRyOac9a2RYT5lRNAR1/RIokKhF7+Q5ysGIG8BOZy0utEsEDPioh0Wa3d6zBsgQ5UZawGfnwUHUIIdciL2EIQqxbenM3jsQsRVE+1l2nu0U0UMVagERMnhdCaw70GZ7AFKjVvEfJEOIE3tHalQWQdYjP760ENcbCLZnnrZHqPE59iCKgMx3+KCiZfum4HUYvPMlL13SdZPCPvtRKjOP3zKwURIBnsP3KQ7A4iGgENve3jJjkVgoucBcDWL68vJGNMTF+QvzJRDvXgTx8rJMLFarnXMHK8ZADVTp4Nz90k7sDIdeQ6kT1cEiDAuTMkhRr1bjdsOBNx+iAtm/3OBOZnhwnrSleo4GxgdeUC88UatiNBImMtSbIdGjEtN3GczloE6oaNYOpe83IOcj9B1Jh8OEDQkjW82EaCyrxTIMkTmDCNSpy4dEtkiNBxiJTrsRM1m7xDSd4jh2xHBDrYJ5uBA3QRbU5+WSJWG4SGgk2O9fXQojMc4NgSZtcRJ4XVCsA1hB6VwdOBMXAHUiGm9vsixy081p1ZwlzWjlM35Z9y3T2rvZ2I0zRkNkcRRIvdwS7qYA6QifubrFitMwX0H9QwR1Se/wAFvDUhJkCJ4LFiBh/3RpBblEZfIqP7uIDSJm8Ta+cLFiCSZwzQ6wz0nLkEw+iCbZjS9/FYsU2UCxNCIOpnkhbgIsTOcnKFixK8lrKJtDcu35Zqfrt0kwTlEXhYsTayIG+o1xyJISz2RYZ6rFidUCYwMW7LOyi58rFiTGjReZgwZFkH1sWvw7eKxYo2UhunXDWxmTwz/S6kK4jgYzNjyWLE6A20Rc5Hr4i94WevBEA7vCDcrFiVDWTdSHHdDiDBAjXipb4BIMA2F/p1rFiSABVotfUN91v8o46EHmpGmYvPR5TPXHXdaWIsaBV8OBcmW5nTu/Tig74LRuOhovneTbM6TbsC2sTjnIwjWiSJ3yeqxjOCtPqQ6IEWH6LFiokmd0gefWso6gCB2361ixS3QI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http://www.camerasnaps.org.uk/boats/sail-boa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71800"/>
            <a:ext cx="3810000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360north.org/wp-content/uploads/2013/08/whal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819400"/>
            <a:ext cx="39624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amradaronline.files.wordpress.com/2010/07/whale-boat.jpg?w=236&amp;h=236&amp;crop=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571499"/>
            <a:ext cx="22479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96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ad-wallpap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0"/>
            <a:ext cx="5334000" cy="69228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sad-fac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533400"/>
            <a:ext cx="1343025" cy="13210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6087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2492375"/>
            <a:ext cx="6477000" cy="23844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Connecting ideas with “because” and “so”</a:t>
            </a:r>
            <a:endParaRPr lang="en-US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mic Sans MS" pitchFamily="66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6019800"/>
            <a:ext cx="6781800" cy="8382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990000"/>
                </a:solidFill>
                <a:latin typeface="Comic Sans MS" pitchFamily="66" charset="0"/>
              </a:rPr>
              <a:t>Basic 08 Unit 11b</a:t>
            </a:r>
            <a:endParaRPr lang="en-US" b="1" dirty="0">
              <a:solidFill>
                <a:srgbClr val="990000"/>
              </a:solidFill>
              <a:latin typeface="Comic Sans MS" pitchFamily="66" charset="0"/>
            </a:endParaRPr>
          </a:p>
        </p:txBody>
      </p:sp>
      <p:pic>
        <p:nvPicPr>
          <p:cNvPr id="7175" name="Picture 7" descr="j007875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697314">
            <a:off x="271461" y="372227"/>
            <a:ext cx="3295650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393</TotalTime>
  <Words>153</Words>
  <Application>Microsoft Office PowerPoint</Application>
  <PresentationFormat>On-screen Show (4:3)</PresentationFormat>
  <Paragraphs>25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Amazing Achievements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Connecting ideas with “because” and “so”</vt:lpstr>
      <vt:lpstr>Why do you use because to connect sentences?</vt:lpstr>
      <vt:lpstr>PowerPoint Presentation</vt:lpstr>
      <vt:lpstr>Examples 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Present Perfect Continuous Tense</dc:title>
  <dc:creator>Me</dc:creator>
  <cp:lastModifiedBy>Koshka</cp:lastModifiedBy>
  <cp:revision>60</cp:revision>
  <dcterms:created xsi:type="dcterms:W3CDTF">2007-09-30T03:13:30Z</dcterms:created>
  <dcterms:modified xsi:type="dcterms:W3CDTF">2013-08-14T18:24:31Z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TC100690491033</vt:lpwstr>
  </property>
</Properties>
</file>