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9" r:id="rId20"/>
    <p:sldId id="280" r:id="rId21"/>
    <p:sldId id="281" r:id="rId22"/>
    <p:sldId id="282" r:id="rId23"/>
    <p:sldId id="283" r:id="rId24"/>
    <p:sldId id="277" r:id="rId25"/>
    <p:sldId id="278" r:id="rId26"/>
    <p:sldId id="2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A502A7-EC7F-44FF-804C-2E652C96B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BF0-406F-4348-BA57-622F210F7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114C-EBF1-4594-ADFA-3E9835862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AD1509-332A-4653-AD8A-1F7BB4B00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0ACF40-874B-462F-B6E1-BF4484AB7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610A-B641-4096-8BAD-8C3A4C55C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CB-78EA-416F-9501-8675FA768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17FCD4-A316-404F-82B9-A9149D0E01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1BAA-1BB1-4F68-B2AA-D051DE221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039DD5-E198-415A-AB53-0CB72510B5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D294D3-2B7A-4A5E-9CB9-5D5E72587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D21282-AD47-4382-9490-C58B49273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371600"/>
            <a:ext cx="6858000" cy="1295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Abilities using </a:t>
            </a:r>
            <a:br>
              <a:rPr lang="en-US" sz="4400" dirty="0" smtClean="0"/>
            </a:br>
            <a:r>
              <a:rPr lang="en-US" sz="4400" dirty="0" smtClean="0"/>
              <a:t>Can or Can’t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5486400" cy="2667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ym typeface="Wingdings" pitchFamily="2" charset="2"/>
              </a:rPr>
              <a:t>Can you ….. ?</a:t>
            </a:r>
          </a:p>
          <a:p>
            <a:r>
              <a:rPr lang="en-US" sz="4000" dirty="0" smtClean="0">
                <a:sym typeface="Wingdings" pitchFamily="2" charset="2"/>
              </a:rPr>
              <a:t> </a:t>
            </a:r>
            <a:r>
              <a:rPr lang="en-US" sz="4000" dirty="0" smtClean="0"/>
              <a:t>Yes, I can</a:t>
            </a:r>
          </a:p>
          <a:p>
            <a:r>
              <a:rPr lang="en-US" sz="4000" dirty="0" smtClean="0">
                <a:sym typeface="Wingdings" pitchFamily="2" charset="2"/>
              </a:rPr>
              <a:t> No, </a:t>
            </a:r>
            <a:r>
              <a:rPr lang="en-US" sz="4000" dirty="0" smtClean="0"/>
              <a:t>I can’t…..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86400" y="2590800"/>
            <a:ext cx="320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Climb mountains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38200" y="4183063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Play </a:t>
            </a:r>
            <a:r>
              <a:rPr lang="en-US" dirty="0" smtClean="0"/>
              <a:t>soccer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Cook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Play the piano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23875"/>
            <a:ext cx="8199437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38200" y="762000"/>
            <a:ext cx="365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r="1202"/>
          <a:stretch>
            <a:fillRect/>
          </a:stretch>
        </p:blipFill>
        <p:spPr bwMode="auto">
          <a:xfrm>
            <a:off x="411163" y="504825"/>
            <a:ext cx="822007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371600" y="2201863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1143000"/>
            <a:ext cx="2209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66800" y="22098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Jump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90600" y="20574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Run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933450"/>
            <a:ext cx="70199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climb walls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9525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become invisible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9525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shoot lasers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942975"/>
            <a:ext cx="70199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see through walls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52500"/>
            <a:ext cx="7010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487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lift anything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3056" y="504825"/>
            <a:ext cx="584676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403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Lead people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4495800"/>
            <a:ext cx="3429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2060"/>
                </a:solidFill>
              </a:rPr>
              <a:t>He is a museum tour guide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533400"/>
            <a:ext cx="5846763" cy="438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3400" y="3810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4495800"/>
            <a:ext cx="3429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2060"/>
                </a:solidFill>
              </a:rPr>
              <a:t>He is a museum tour guide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 descr="11-08-05_133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8458200" cy="5882481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r="1030"/>
          <a:stretch>
            <a:fillRect/>
          </a:stretch>
        </p:blipFill>
        <p:spPr bwMode="auto">
          <a:xfrm>
            <a:off x="381000" y="685800"/>
            <a:ext cx="82343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219200" y="137160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Swim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57200" y="533400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4400" y="990600"/>
            <a:ext cx="2895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Ride a bike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57200" y="457200"/>
            <a:ext cx="8199437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Dance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r="1030"/>
          <a:stretch>
            <a:fillRect/>
          </a:stretch>
        </p:blipFill>
        <p:spPr bwMode="auto">
          <a:xfrm>
            <a:off x="411163" y="523875"/>
            <a:ext cx="8234362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66800" y="9144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Catch a ball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63563"/>
            <a:ext cx="8210550" cy="57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419600" y="1439863"/>
            <a:ext cx="358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Throw a ball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90600" y="9906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Draw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2430463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74</Words>
  <Application>Microsoft Office PowerPoint</Application>
  <PresentationFormat>On-screen Show (4:3)</PresentationFormat>
  <Paragraphs>30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Abilities using  Can or Can’t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 you 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</cp:lastModifiedBy>
  <cp:revision>12</cp:revision>
  <dcterms:created xsi:type="dcterms:W3CDTF">2006-09-14T04:48:51Z</dcterms:created>
  <dcterms:modified xsi:type="dcterms:W3CDTF">2010-12-17T16:39:19Z</dcterms:modified>
</cp:coreProperties>
</file>