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531E3-6869-47DB-AB86-06F6B95F1567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7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A0C154-F6CC-45F8-93D0-B8E75B2598AA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94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DD23F-404C-4173-90D2-9FA56F094A47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0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A39EA-60C5-43CB-A309-5880ED4158FE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05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68144-94B7-4F7F-8ECE-2FAF140B7481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14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A13BC-787A-4A06-B44C-F52E22D44077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62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163AF-6A9C-416D-AAD4-1D2066900481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0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04D9F-A4C9-41B4-AB31-C1B4F281C7CB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0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BA992-1794-4689-9665-9A85BE8F55F8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3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53237-BB84-45F3-977F-96DE7356E3E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16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3EA47-FDDC-4C35-90C0-15721DB3BCFC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5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B0BE87F7-1B41-408F-A6FE-531308351546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"/>
          <a:stretch>
            <a:fillRect/>
          </a:stretch>
        </p:blipFill>
        <p:spPr bwMode="auto">
          <a:xfrm>
            <a:off x="411163" y="509588"/>
            <a:ext cx="8240712" cy="58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752600" y="4572000"/>
            <a:ext cx="14478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7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5029200" y="6400800"/>
            <a:ext cx="3505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schemeClr val="tx1"/>
                </a:solidFill>
              </a:rPr>
              <a:t>Copyright © 2005 – 2006 MES-English.com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914400" y="2582863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Climb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838200" y="4183063"/>
            <a:ext cx="419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Play soccer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Cook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762000" y="9144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Play the piano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23875"/>
            <a:ext cx="8199437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838200" y="762000"/>
            <a:ext cx="3657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Use a computer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"/>
          <a:stretch>
            <a:fillRect/>
          </a:stretch>
        </p:blipFill>
        <p:spPr bwMode="auto">
          <a:xfrm>
            <a:off x="411163" y="504825"/>
            <a:ext cx="82200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371600" y="2201863"/>
            <a:ext cx="198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Fly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"/>
          <a:stretch>
            <a:fillRect/>
          </a:stretch>
        </p:blipFill>
        <p:spPr bwMode="auto">
          <a:xfrm>
            <a:off x="411163" y="511175"/>
            <a:ext cx="820102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Take a bath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411163" y="504825"/>
            <a:ext cx="82073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143000" y="1524000"/>
            <a:ext cx="198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Study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838200" y="1287463"/>
            <a:ext cx="3276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Make a sandcastle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Fight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2209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Clean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"/>
          <a:stretch>
            <a:fillRect/>
          </a:stretch>
        </p:blipFill>
        <p:spPr bwMode="auto">
          <a:xfrm>
            <a:off x="411163" y="523875"/>
            <a:ext cx="8234362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066800" y="914400"/>
            <a:ext cx="365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Catch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63563"/>
            <a:ext cx="821055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105400" y="1439863"/>
            <a:ext cx="2895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Throw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04825"/>
            <a:ext cx="82232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90600" y="9906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Draw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914400" y="2430463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Wait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Presentación en pantalla (4:3)</PresentationFormat>
  <Paragraphs>17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Comic Sans MS</vt:lpstr>
      <vt:lpstr>Arial</vt:lpstr>
      <vt:lpstr>Calibri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Quevedo</cp:lastModifiedBy>
  <cp:revision>4</cp:revision>
  <dcterms:created xsi:type="dcterms:W3CDTF">2006-09-14T04:48:51Z</dcterms:created>
  <dcterms:modified xsi:type="dcterms:W3CDTF">2015-08-30T02:29:58Z</dcterms:modified>
</cp:coreProperties>
</file>