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8D31E-4F73-4ACC-A25A-9E80B7D96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56B64-BA83-465E-B1A0-7D1FD5CC8D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30183-75EF-4C08-BBA5-05BA5C631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1514C-193E-4D05-8683-FD0B99A3DD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96C57-3CC8-4BAD-8E16-2903BB893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7A38F-9373-4FB5-9E0C-BC792863C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A7C3A-088A-4AE6-9828-32C5930A9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7CF8F-4A86-4B78-B102-4ADB08BF2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F240B-E9BA-4301-B185-EC0004F0C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5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E0BC9-D9A3-4933-80D3-B2DA55CD6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74A6B-9597-48E5-BA67-B41AB2C78B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C32F7732-C685-4411-B5BC-5B5FF0F407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029200" y="6324600"/>
            <a:ext cx="3581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Copyright © 2006 MES-English.com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"/>
          <a:stretch>
            <a:fillRect/>
          </a:stretch>
        </p:blipFill>
        <p:spPr bwMode="auto">
          <a:xfrm>
            <a:off x="369888" y="473075"/>
            <a:ext cx="8361362" cy="59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42975"/>
            <a:ext cx="70199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601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see through walls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7263"/>
            <a:ext cx="70104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talk to animals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942975"/>
            <a:ext cx="70485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662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control the weather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2500"/>
            <a:ext cx="7010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487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lift anything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47738"/>
            <a:ext cx="70008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66800" y="586740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stretch far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/>
          <a:stretch>
            <a:fillRect/>
          </a:stretch>
        </p:blipFill>
        <p:spPr bwMode="auto">
          <a:xfrm>
            <a:off x="1066800" y="936625"/>
            <a:ext cx="6931025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143000" y="57912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make force fields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"/>
          <a:stretch>
            <a:fillRect/>
          </a:stretch>
        </p:blipFill>
        <p:spPr bwMode="auto">
          <a:xfrm>
            <a:off x="990600" y="838200"/>
            <a:ext cx="7234238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66800" y="5867400"/>
            <a:ext cx="289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shrink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42975"/>
            <a:ext cx="70199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563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breathe under water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42975"/>
            <a:ext cx="70104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5867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become anything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33450"/>
            <a:ext cx="70199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climb walls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52500"/>
            <a:ext cx="7029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548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become invisible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47738"/>
            <a:ext cx="70104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373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run fast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52500"/>
            <a:ext cx="70199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143000" y="5867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fly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2500"/>
            <a:ext cx="7010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43000" y="58674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freeze anything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52500"/>
            <a:ext cx="7029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43000" y="5867400"/>
            <a:ext cx="579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shoot lasers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Comic Sans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11</cp:revision>
  <dcterms:created xsi:type="dcterms:W3CDTF">2006-09-12T00:54:36Z</dcterms:created>
  <dcterms:modified xsi:type="dcterms:W3CDTF">2011-11-08T16:56:17Z</dcterms:modified>
</cp:coreProperties>
</file>