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02C056-4DA5-4C63-8FC9-5A9A94C10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C1E6-1216-459B-841F-849DABE749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53D3DFF-A61C-4AEC-9E12-0DBBEDD23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67-122B-47A3-99D0-F0F69EFFF3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490E16-C04E-42D6-9BEE-4FC6BAAB48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5D6C-C09E-4B55-8475-08973E9933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E6F9-83E7-4C97-994E-DDDBE0209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336-E426-437F-9531-B6EA2059F0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5CAD-A37B-4B8C-8170-B8410DB351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35C404-148B-4787-AD8B-666B08B44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B9686-4E92-443D-810D-9CBEB7731C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8BD2498-298A-4A05-9F73-8BFE918D7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08</a:t>
            </a:r>
          </a:p>
          <a:p>
            <a:r>
              <a:rPr lang="es-PE" dirty="0" err="1" smtClean="0"/>
              <a:t>Unit</a:t>
            </a:r>
            <a:r>
              <a:rPr lang="es-PE" dirty="0" smtClean="0"/>
              <a:t> 12ª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8900536">
            <a:off x="-291590" y="2441681"/>
            <a:ext cx="7448983" cy="1828800"/>
          </a:xfrm>
        </p:spPr>
        <p:txBody>
          <a:bodyPr/>
          <a:lstStyle/>
          <a:p>
            <a:r>
              <a:rPr lang="es-PE" sz="6000" dirty="0" err="1" smtClean="0">
                <a:latin typeface="Comic Sans MS" pitchFamily="66" charset="0"/>
              </a:rPr>
              <a:t>Movie</a:t>
            </a:r>
            <a:r>
              <a:rPr lang="es-PE" sz="6000" dirty="0" smtClean="0">
                <a:latin typeface="Comic Sans MS" pitchFamily="66" charset="0"/>
              </a:rPr>
              <a:t> remakes</a:t>
            </a:r>
            <a:endParaRPr lang="en-US" sz="6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724400"/>
            <a:ext cx="2514600" cy="763695"/>
          </a:xfrm>
        </p:spPr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Ringu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4810631" cy="308096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8305800" cy="1143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 you know which movies are these scenes from?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90600"/>
            <a:ext cx="3329040" cy="50434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29200" y="5715000"/>
            <a:ext cx="4343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The ring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365792"/>
            <a:ext cx="8823121" cy="58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3" y="1752600"/>
            <a:ext cx="3993843" cy="308096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8305800" cy="1143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 you know which movies are these scenes from?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83"/>
          <a:stretch/>
        </p:blipFill>
        <p:spPr>
          <a:xfrm>
            <a:off x="5181600" y="1600200"/>
            <a:ext cx="3329040" cy="38674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90600" y="5562600"/>
            <a:ext cx="7162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Alice in wonderland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08</a:t>
            </a:r>
          </a:p>
          <a:p>
            <a:r>
              <a:rPr lang="es-PE" dirty="0" err="1" smtClean="0"/>
              <a:t>Unit</a:t>
            </a:r>
            <a:r>
              <a:rPr lang="es-PE" dirty="0" smtClean="0"/>
              <a:t> 12ª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8900536">
            <a:off x="-291590" y="2441681"/>
            <a:ext cx="7448983" cy="1828800"/>
          </a:xfrm>
        </p:spPr>
        <p:txBody>
          <a:bodyPr/>
          <a:lstStyle/>
          <a:p>
            <a:r>
              <a:rPr lang="es-PE" sz="6000" dirty="0" err="1" smtClean="0">
                <a:latin typeface="Comic Sans MS" pitchFamily="66" charset="0"/>
              </a:rPr>
              <a:t>Movie</a:t>
            </a:r>
            <a:r>
              <a:rPr lang="es-PE" sz="6000" dirty="0" smtClean="0">
                <a:latin typeface="Comic Sans MS" pitchFamily="66" charset="0"/>
              </a:rPr>
              <a:t> </a:t>
            </a:r>
            <a:r>
              <a:rPr lang="es-PE" sz="6000" dirty="0" err="1" smtClean="0">
                <a:latin typeface="Comic Sans MS" pitchFamily="66" charset="0"/>
              </a:rPr>
              <a:t>awards</a:t>
            </a:r>
            <a:endParaRPr lang="en-US" sz="6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3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1717430" cy="308096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8305800" cy="1143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kind of awards </a:t>
            </a:r>
            <a:r>
              <a:rPr kumimoji="0" lang="en-US" sz="4000" b="0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</a:t>
            </a:r>
            <a:r>
              <a:rPr lang="en-US" sz="40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 these?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60" y="1614322"/>
            <a:ext cx="3329040" cy="2500478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70" y="4114800"/>
            <a:ext cx="1717430" cy="21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724400"/>
            <a:ext cx="2514600" cy="763695"/>
          </a:xfrm>
        </p:spPr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Ringu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4810631" cy="3080965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90600"/>
            <a:ext cx="3329040" cy="50434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29200" y="5715000"/>
            <a:ext cx="4343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The ring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4248"/>
            <a:ext cx="8823121" cy="58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6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34</TotalTime>
  <Words>50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Grid</vt:lpstr>
      <vt:lpstr>Movie remakes</vt:lpstr>
      <vt:lpstr>Ringu.</vt:lpstr>
      <vt:lpstr>PowerPoint Presentation</vt:lpstr>
      <vt:lpstr>Movie awards</vt:lpstr>
      <vt:lpstr>PowerPoint Presentation</vt:lpstr>
      <vt:lpstr>Ringu.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12</cp:revision>
  <dcterms:created xsi:type="dcterms:W3CDTF">2006-09-11T05:26:02Z</dcterms:created>
  <dcterms:modified xsi:type="dcterms:W3CDTF">2013-02-21T18:26:44Z</dcterms:modified>
</cp:coreProperties>
</file>