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2AA8C8A-1EA2-49E0-9B72-B35DE5A0B397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D4AF925-CA62-45D2-85DB-F15932BA32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My</a:t>
            </a:r>
            <a:r>
              <a:rPr lang="es-PE" dirty="0" smtClean="0"/>
              <a:t> </a:t>
            </a:r>
            <a:r>
              <a:rPr lang="es-PE" dirty="0" err="1" smtClean="0"/>
              <a:t>Favorite</a:t>
            </a:r>
            <a:r>
              <a:rPr lang="es-PE" dirty="0" smtClean="0"/>
              <a:t> </a:t>
            </a:r>
            <a:r>
              <a:rPr lang="es-PE" dirty="0" err="1" smtClean="0"/>
              <a:t>Movie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08 </a:t>
            </a:r>
            <a:r>
              <a:rPr lang="es-PE" dirty="0" err="1" smtClean="0"/>
              <a:t>Unit</a:t>
            </a:r>
            <a:r>
              <a:rPr lang="es-PE" dirty="0" smtClean="0"/>
              <a:t> 10b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92" y="260648"/>
            <a:ext cx="8928992" cy="187220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s-PE" sz="6000" dirty="0" err="1" smtClean="0">
                <a:latin typeface="Comic Sans MS" pitchFamily="66" charset="0"/>
              </a:rPr>
              <a:t>What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is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your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favorite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movie</a:t>
            </a:r>
            <a:r>
              <a:rPr lang="es-PE" sz="6000" dirty="0" smtClean="0">
                <a:latin typeface="Comic Sans MS" pitchFamily="66" charset="0"/>
              </a:rPr>
              <a:t>? </a:t>
            </a:r>
            <a:r>
              <a:rPr lang="es-PE" sz="6000" dirty="0" err="1" smtClean="0">
                <a:latin typeface="Comic Sans MS" pitchFamily="66" charset="0"/>
              </a:rPr>
              <a:t>Why</a:t>
            </a:r>
            <a:r>
              <a:rPr lang="es-PE" sz="6000" dirty="0" smtClean="0">
                <a:latin typeface="Comic Sans MS" pitchFamily="66" charset="0"/>
              </a:rPr>
              <a:t>?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2856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50405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s-PE" dirty="0" smtClean="0">
                <a:latin typeface="Comic Sans MS" pitchFamily="66" charset="0"/>
              </a:rPr>
              <a:t>			</a:t>
            </a:r>
            <a:r>
              <a:rPr lang="es-PE" dirty="0" err="1" smtClean="0">
                <a:latin typeface="Comic Sans MS" pitchFamily="66" charset="0"/>
              </a:rPr>
              <a:t>Scary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Movie</a:t>
            </a:r>
            <a:r>
              <a:rPr lang="es-PE" dirty="0" smtClean="0">
                <a:latin typeface="Comic Sans MS" pitchFamily="66" charset="0"/>
              </a:rPr>
              <a:t> 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980" y="764704"/>
            <a:ext cx="6768752" cy="511256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3600" dirty="0" smtClean="0">
                <a:latin typeface="Comic Sans MS" pitchFamily="66" charset="0"/>
              </a:rPr>
              <a:t>	</a:t>
            </a:r>
            <a:r>
              <a:rPr lang="es-PE" sz="3600" dirty="0" err="1" smtClean="0">
                <a:latin typeface="Comic Sans MS" pitchFamily="66" charset="0"/>
              </a:rPr>
              <a:t>My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favorite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movie</a:t>
            </a:r>
            <a:r>
              <a:rPr lang="es-PE" sz="3600" dirty="0" smtClean="0">
                <a:latin typeface="Comic Sans MS" pitchFamily="66" charset="0"/>
              </a:rPr>
              <a:t> of </a:t>
            </a:r>
            <a:r>
              <a:rPr lang="es-PE" sz="3600" dirty="0" err="1" smtClean="0">
                <a:latin typeface="Comic Sans MS" pitchFamily="66" charset="0"/>
              </a:rPr>
              <a:t>all</a:t>
            </a:r>
            <a:r>
              <a:rPr lang="es-PE" sz="3600" dirty="0" smtClean="0">
                <a:latin typeface="Comic Sans MS" pitchFamily="66" charset="0"/>
              </a:rPr>
              <a:t> time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Scary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Movie</a:t>
            </a:r>
            <a:r>
              <a:rPr lang="es-PE" sz="3600" dirty="0" smtClean="0">
                <a:latin typeface="Comic Sans MS" pitchFamily="66" charset="0"/>
              </a:rPr>
              <a:t> 1. </a:t>
            </a:r>
            <a:r>
              <a:rPr lang="es-PE" sz="3600" dirty="0" err="1">
                <a:latin typeface="Comic Sans MS" pitchFamily="66" charset="0"/>
              </a:rPr>
              <a:t>I</a:t>
            </a:r>
            <a:r>
              <a:rPr lang="es-PE" sz="3600" dirty="0" err="1" smtClean="0">
                <a:latin typeface="Comic Sans MS" pitchFamily="66" charset="0"/>
              </a:rPr>
              <a:t>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a </a:t>
            </a:r>
            <a:r>
              <a:rPr lang="es-PE" sz="3600" dirty="0" err="1" smtClean="0">
                <a:latin typeface="Comic Sans MS" pitchFamily="66" charset="0"/>
              </a:rPr>
              <a:t>comedy</a:t>
            </a:r>
            <a:r>
              <a:rPr lang="es-PE" sz="3600" dirty="0" smtClean="0">
                <a:latin typeface="Comic Sans MS" pitchFamily="66" charset="0"/>
              </a:rPr>
              <a:t>. </a:t>
            </a:r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was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released</a:t>
            </a:r>
            <a:r>
              <a:rPr lang="es-PE" sz="3600" dirty="0" smtClean="0">
                <a:latin typeface="Comic Sans MS" pitchFamily="66" charset="0"/>
              </a:rPr>
              <a:t>  in </a:t>
            </a:r>
            <a:r>
              <a:rPr lang="es-PE" sz="3600" dirty="0" err="1" smtClean="0">
                <a:latin typeface="Comic Sans MS" pitchFamily="66" charset="0"/>
              </a:rPr>
              <a:t>the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year</a:t>
            </a:r>
            <a:r>
              <a:rPr lang="es-PE" sz="3600" dirty="0" smtClean="0">
                <a:latin typeface="Comic Sans MS" pitchFamily="66" charset="0"/>
              </a:rPr>
              <a:t> 2000. </a:t>
            </a:r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a </a:t>
            </a:r>
            <a:r>
              <a:rPr lang="es-PE" sz="3600" dirty="0" err="1" smtClean="0">
                <a:latin typeface="Comic Sans MS" pitchFamily="66" charset="0"/>
              </a:rPr>
              <a:t>comedy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about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different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scary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movies</a:t>
            </a:r>
            <a:r>
              <a:rPr lang="es-PE" sz="3600" dirty="0" smtClean="0">
                <a:latin typeface="Comic Sans MS" pitchFamily="66" charset="0"/>
              </a:rPr>
              <a:t>.</a:t>
            </a:r>
          </a:p>
          <a:p>
            <a:pPr marL="68580" indent="0">
              <a:buNone/>
            </a:pPr>
            <a:r>
              <a:rPr lang="es-PE" sz="3600" dirty="0">
                <a:latin typeface="Comic Sans MS" pitchFamily="66" charset="0"/>
              </a:rPr>
              <a:t>	</a:t>
            </a:r>
            <a:r>
              <a:rPr lang="es-PE" sz="3600" dirty="0" smtClean="0">
                <a:latin typeface="Comic Sans MS" pitchFamily="66" charset="0"/>
              </a:rPr>
              <a:t>In </a:t>
            </a:r>
            <a:r>
              <a:rPr lang="es-PE" sz="3600" dirty="0" err="1" smtClean="0">
                <a:latin typeface="Comic Sans MS" pitchFamily="66" charset="0"/>
              </a:rPr>
              <a:t>the</a:t>
            </a:r>
            <a:r>
              <a:rPr lang="es-PE" sz="3600" dirty="0" smtClean="0">
                <a:latin typeface="Comic Sans MS" pitchFamily="66" charset="0"/>
              </a:rPr>
              <a:t> film, Cindy and </a:t>
            </a:r>
            <a:r>
              <a:rPr lang="es-PE" sz="3600" dirty="0" err="1" smtClean="0">
                <a:latin typeface="Comic Sans MS" pitchFamily="66" charset="0"/>
              </a:rPr>
              <a:t>her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boyfriend</a:t>
            </a:r>
            <a:r>
              <a:rPr lang="es-PE" sz="3600" dirty="0" smtClean="0">
                <a:latin typeface="Comic Sans MS" pitchFamily="66" charset="0"/>
              </a:rPr>
              <a:t> Bobby are ……</a:t>
            </a:r>
          </a:p>
          <a:p>
            <a:pPr marL="68580" indent="0">
              <a:buNone/>
            </a:pPr>
            <a:r>
              <a:rPr lang="es-PE" sz="3600" dirty="0" smtClean="0">
                <a:latin typeface="Comic Sans MS" pitchFamily="66" charset="0"/>
              </a:rPr>
              <a:t>	</a:t>
            </a:r>
            <a:r>
              <a:rPr lang="es-PE" sz="3600" dirty="0" err="1" smtClean="0">
                <a:latin typeface="Comic Sans MS" pitchFamily="66" charset="0"/>
              </a:rPr>
              <a:t>This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movie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wonderful</a:t>
            </a:r>
            <a:r>
              <a:rPr lang="es-PE" sz="3600" dirty="0" smtClean="0">
                <a:latin typeface="Comic Sans MS" pitchFamily="66" charset="0"/>
              </a:rPr>
              <a:t> and </a:t>
            </a:r>
            <a:r>
              <a:rPr lang="es-PE" sz="3600" dirty="0" err="1" smtClean="0">
                <a:latin typeface="Comic Sans MS" pitchFamily="66" charset="0"/>
              </a:rPr>
              <a:t>entertaining</a:t>
            </a:r>
            <a:r>
              <a:rPr lang="es-PE" sz="3600" dirty="0" smtClean="0">
                <a:latin typeface="Comic Sans MS" pitchFamily="66" charset="0"/>
              </a:rPr>
              <a:t>. </a:t>
            </a:r>
            <a:r>
              <a:rPr lang="es-PE" sz="3600" dirty="0" err="1" smtClean="0">
                <a:latin typeface="Comic Sans MS" pitchFamily="66" charset="0"/>
              </a:rPr>
              <a:t>It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is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very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funny</a:t>
            </a:r>
            <a:r>
              <a:rPr lang="es-PE" sz="3600" dirty="0" smtClean="0">
                <a:latin typeface="Comic Sans MS" pitchFamily="66" charset="0"/>
              </a:rPr>
              <a:t> </a:t>
            </a:r>
            <a:r>
              <a:rPr lang="es-PE" sz="3600" dirty="0" err="1" smtClean="0">
                <a:latin typeface="Comic Sans MS" pitchFamily="66" charset="0"/>
              </a:rPr>
              <a:t>because</a:t>
            </a:r>
            <a:r>
              <a:rPr lang="es-PE" sz="3600" dirty="0" smtClean="0">
                <a:latin typeface="Comic Sans MS" pitchFamily="66" charset="0"/>
              </a:rPr>
              <a:t>….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980728"/>
            <a:ext cx="2095500" cy="373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4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2981"/>
            <a:ext cx="7344816" cy="89959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s-PE" sz="6000" dirty="0" err="1" smtClean="0">
                <a:latin typeface="Comic Sans MS" pitchFamily="66" charset="0"/>
              </a:rPr>
              <a:t>Name</a:t>
            </a:r>
            <a:r>
              <a:rPr lang="es-PE" sz="6000" dirty="0" smtClean="0">
                <a:latin typeface="Comic Sans MS" pitchFamily="66" charset="0"/>
              </a:rPr>
              <a:t> of </a:t>
            </a:r>
            <a:r>
              <a:rPr lang="es-PE" sz="6000" dirty="0" err="1" smtClean="0">
                <a:latin typeface="Comic Sans MS" pitchFamily="66" charset="0"/>
              </a:rPr>
              <a:t>the</a:t>
            </a:r>
            <a:r>
              <a:rPr lang="es-PE" sz="6000" dirty="0" smtClean="0">
                <a:latin typeface="Comic Sans MS" pitchFamily="66" charset="0"/>
              </a:rPr>
              <a:t> </a:t>
            </a:r>
            <a:r>
              <a:rPr lang="es-PE" sz="6000" dirty="0" err="1" smtClean="0">
                <a:latin typeface="Comic Sans MS" pitchFamily="66" charset="0"/>
              </a:rPr>
              <a:t>movie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8326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s-PE" sz="4100" dirty="0" smtClean="0">
                <a:latin typeface="Comic Sans MS" pitchFamily="66" charset="0"/>
              </a:rPr>
              <a:t>	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In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the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first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sentence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tell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 me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what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is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your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favorite</a:t>
            </a:r>
            <a:r>
              <a:rPr lang="es-PE" sz="4100" dirty="0" smtClean="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00B0F0"/>
                </a:solidFill>
                <a:latin typeface="Comic Sans MS" pitchFamily="66" charset="0"/>
              </a:rPr>
              <a:t>movie</a:t>
            </a:r>
            <a:r>
              <a:rPr lang="es-PE" sz="4100" dirty="0" smtClean="0">
                <a:latin typeface="Comic Sans MS" pitchFamily="66" charset="0"/>
              </a:rPr>
              <a:t>.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Then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tell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me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some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information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about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the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movie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what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is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it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about</a:t>
            </a:r>
            <a:r>
              <a:rPr lang="es-PE" sz="4100" dirty="0" smtClean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?</a:t>
            </a:r>
            <a:r>
              <a:rPr lang="es-PE" sz="41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marL="68580" indent="0">
              <a:buNone/>
            </a:pPr>
            <a:r>
              <a:rPr lang="es-PE" sz="4100" dirty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s-PE" sz="4100" dirty="0" err="1" smtClean="0">
                <a:solidFill>
                  <a:srgbClr val="FF0000"/>
                </a:solidFill>
                <a:latin typeface="Comic Sans MS" pitchFamily="66" charset="0"/>
              </a:rPr>
              <a:t>Then</a:t>
            </a:r>
            <a:r>
              <a:rPr lang="es-PE" sz="4100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s-PE" sz="4100" dirty="0" err="1" smtClean="0">
                <a:solidFill>
                  <a:srgbClr val="FF0000"/>
                </a:solidFill>
                <a:latin typeface="Comic Sans MS" pitchFamily="66" charset="0"/>
              </a:rPr>
              <a:t>tell</a:t>
            </a:r>
            <a:r>
              <a:rPr lang="es-PE" sz="4100" dirty="0" smtClean="0">
                <a:solidFill>
                  <a:srgbClr val="FF0000"/>
                </a:solidFill>
                <a:latin typeface="Comic Sans MS" pitchFamily="66" charset="0"/>
              </a:rPr>
              <a:t> me </a:t>
            </a:r>
            <a:r>
              <a:rPr lang="es-PE" sz="4100" dirty="0" err="1" smtClean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es-PE" sz="41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FF0000"/>
                </a:solidFill>
                <a:latin typeface="Comic Sans MS" pitchFamily="66" charset="0"/>
              </a:rPr>
              <a:t>happened</a:t>
            </a:r>
            <a:r>
              <a:rPr lang="es-PE" sz="4100" dirty="0" smtClean="0">
                <a:solidFill>
                  <a:srgbClr val="FF0000"/>
                </a:solidFill>
                <a:latin typeface="Comic Sans MS" pitchFamily="66" charset="0"/>
              </a:rPr>
              <a:t> in </a:t>
            </a:r>
            <a:r>
              <a:rPr lang="es-PE" sz="4100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es-PE" sz="41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FF0000"/>
                </a:solidFill>
                <a:latin typeface="Comic Sans MS" pitchFamily="66" charset="0"/>
              </a:rPr>
              <a:t>movie</a:t>
            </a:r>
            <a:r>
              <a:rPr lang="es-PE" sz="4100" dirty="0" smtClean="0">
                <a:solidFill>
                  <a:srgbClr val="FF0000"/>
                </a:solidFill>
                <a:latin typeface="Comic Sans MS" pitchFamily="66" charset="0"/>
              </a:rPr>
              <a:t>. </a:t>
            </a:r>
          </a:p>
          <a:p>
            <a:pPr marL="68580" indent="0">
              <a:buNone/>
            </a:pPr>
            <a:r>
              <a:rPr lang="es-PE" sz="4100" dirty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Finally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tell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me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what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is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your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opinion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about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the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s-PE" sz="4100" dirty="0" err="1" smtClean="0">
                <a:solidFill>
                  <a:srgbClr val="7030A0"/>
                </a:solidFill>
                <a:latin typeface="Comic Sans MS" pitchFamily="66" charset="0"/>
              </a:rPr>
              <a:t>movie</a:t>
            </a:r>
            <a:r>
              <a:rPr lang="es-PE" sz="4100" dirty="0" smtClean="0">
                <a:solidFill>
                  <a:srgbClr val="7030A0"/>
                </a:solidFill>
                <a:latin typeface="Comic Sans MS" pitchFamily="66" charset="0"/>
              </a:rPr>
              <a:t>.</a:t>
            </a:r>
            <a:endParaRPr lang="en-US" sz="41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</TotalTime>
  <Words>19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My Favorite Movie</vt:lpstr>
      <vt:lpstr>What is your favorite movie? Why?</vt:lpstr>
      <vt:lpstr>   Scary Movie 1</vt:lpstr>
      <vt:lpstr>Name of the movie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Koshka</cp:lastModifiedBy>
  <cp:revision>12</cp:revision>
  <dcterms:created xsi:type="dcterms:W3CDTF">2011-04-14T18:50:45Z</dcterms:created>
  <dcterms:modified xsi:type="dcterms:W3CDTF">2013-02-21T18:53:01Z</dcterms:modified>
</cp:coreProperties>
</file>