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8/3/2010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Homer </a:t>
            </a:r>
            <a:r>
              <a:rPr lang="en-US" dirty="0" err="1" smtClean="0"/>
              <a:t>simpson</a:t>
            </a:r>
            <a:endParaRPr lang="en-US" dirty="0"/>
          </a:p>
        </p:txBody>
      </p:sp>
      <p:pic>
        <p:nvPicPr>
          <p:cNvPr id="4" name="Content Placeholder 3" descr="home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066799"/>
            <a:ext cx="4267200" cy="5480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670560"/>
          </a:xfrm>
        </p:spPr>
        <p:txBody>
          <a:bodyPr/>
          <a:lstStyle/>
          <a:p>
            <a:r>
              <a:rPr lang="en-US" dirty="0" smtClean="0"/>
              <a:t>Homer </a:t>
            </a:r>
            <a:r>
              <a:rPr lang="en-US" dirty="0" err="1" smtClean="0"/>
              <a:t>simpson’s</a:t>
            </a:r>
            <a:r>
              <a:rPr lang="en-US" dirty="0" smtClean="0"/>
              <a:t> father</a:t>
            </a:r>
            <a:endParaRPr lang="en-US" dirty="0"/>
          </a:p>
        </p:txBody>
      </p:sp>
      <p:pic>
        <p:nvPicPr>
          <p:cNvPr id="4" name="Content Placeholder 3" descr="home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0"/>
            <a:ext cx="2849311" cy="4941039"/>
          </a:xfrm>
        </p:spPr>
      </p:pic>
      <p:pic>
        <p:nvPicPr>
          <p:cNvPr id="5" name="Picture 4" descr="bar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14600"/>
            <a:ext cx="1733550" cy="27967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828800"/>
            <a:ext cx="7239000" cy="67056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Homer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simpson’s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son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5943600"/>
            <a:ext cx="7239000" cy="67056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They </a:t>
            </a:r>
            <a:r>
              <a:rPr kumimoji="0" lang="en-US" sz="3800" b="1" i="0" u="sng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are related to</a:t>
            </a:r>
            <a:r>
              <a:rPr kumimoji="0" lang="en-US" sz="3800" i="0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homer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670560"/>
          </a:xfrm>
        </p:spPr>
        <p:txBody>
          <a:bodyPr/>
          <a:lstStyle/>
          <a:p>
            <a:r>
              <a:rPr lang="en-US" dirty="0" smtClean="0"/>
              <a:t>Homer </a:t>
            </a:r>
            <a:r>
              <a:rPr lang="en-US" dirty="0" err="1" smtClean="0"/>
              <a:t>simpson’s</a:t>
            </a:r>
            <a:r>
              <a:rPr lang="en-US" dirty="0" smtClean="0"/>
              <a:t> boss</a:t>
            </a:r>
            <a:endParaRPr lang="en-US" dirty="0"/>
          </a:p>
        </p:txBody>
      </p:sp>
      <p:pic>
        <p:nvPicPr>
          <p:cNvPr id="4" name="Content Placeholder 3" descr="home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0"/>
            <a:ext cx="3897344" cy="5257800"/>
          </a:xfrm>
        </p:spPr>
      </p:pic>
      <p:pic>
        <p:nvPicPr>
          <p:cNvPr id="5" name="Picture 4" descr="smither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38400"/>
            <a:ext cx="3238500" cy="3886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187440"/>
            <a:ext cx="7239000" cy="67056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Homer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simpson’s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supervisor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ithe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4267200" cy="58751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24400" y="381000"/>
            <a:ext cx="3276600" cy="23622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Homer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simpson’s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frien</a:t>
            </a:r>
            <a:r>
              <a:rPr lang="en-US" sz="3800" b="1" cap="all" baseline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ds</a:t>
            </a:r>
            <a:r>
              <a:rPr lang="en-US" sz="38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 and colleagues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ithe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28800"/>
            <a:ext cx="4267200" cy="404473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5791200" cy="12954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Homer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simpson’s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 acquaintances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ne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3600"/>
            <a:ext cx="3386328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</TotalTime>
  <Words>27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Homer simpson</vt:lpstr>
      <vt:lpstr>Homer simpson’s father</vt:lpstr>
      <vt:lpstr>Homer simpson’s boss</vt:lpstr>
      <vt:lpstr>Slide 5</vt:lpstr>
      <vt:lpstr>Slide 6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Lychee</cp:lastModifiedBy>
  <cp:revision>2</cp:revision>
  <dcterms:created xsi:type="dcterms:W3CDTF">2010-08-03T19:42:55Z</dcterms:created>
  <dcterms:modified xsi:type="dcterms:W3CDTF">2010-08-03T19:53:01Z</dcterms:modified>
</cp:coreProperties>
</file>