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FEB12A6-68D5-47E9-ABA9-22F5B86AF67B}" type="datetimeFigureOut">
              <a:rPr lang="en-US" smtClean="0"/>
              <a:t>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8CEDF63-9A02-4489-B836-66131D6AE6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My</a:t>
            </a:r>
            <a:r>
              <a:rPr lang="es-PE" dirty="0" smtClean="0"/>
              <a:t> </a:t>
            </a:r>
            <a:r>
              <a:rPr lang="es-PE" dirty="0" err="1" smtClean="0"/>
              <a:t>memories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Basic 09 – </a:t>
            </a:r>
            <a:r>
              <a:rPr lang="es-PE" dirty="0" err="1" smtClean="0"/>
              <a:t>Unit</a:t>
            </a:r>
            <a:r>
              <a:rPr lang="es-PE" dirty="0" smtClean="0"/>
              <a:t> 1b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14" y="-30480"/>
            <a:ext cx="7239000" cy="670560"/>
          </a:xfrm>
        </p:spPr>
        <p:txBody>
          <a:bodyPr/>
          <a:lstStyle/>
          <a:p>
            <a:r>
              <a:rPr lang="en-US" dirty="0" smtClean="0"/>
              <a:t>A record of your life…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" y="539354"/>
            <a:ext cx="4267200" cy="30420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2510028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50" y="3944467"/>
            <a:ext cx="4679950" cy="29135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8015"/>
            <a:ext cx="2367887" cy="35518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</TotalTime>
  <Words>13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Opulent</vt:lpstr>
      <vt:lpstr>My memories</vt:lpstr>
      <vt:lpstr>A record of your life…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Puta</cp:lastModifiedBy>
  <cp:revision>3</cp:revision>
  <dcterms:created xsi:type="dcterms:W3CDTF">2010-08-03T19:42:55Z</dcterms:created>
  <dcterms:modified xsi:type="dcterms:W3CDTF">2011-02-06T03:46:02Z</dcterms:modified>
</cp:coreProperties>
</file>