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69" r:id="rId2"/>
    <p:sldId id="272" r:id="rId3"/>
    <p:sldId id="273" r:id="rId4"/>
    <p:sldId id="275" r:id="rId5"/>
    <p:sldId id="276" r:id="rId6"/>
    <p:sldId id="268" r:id="rId7"/>
    <p:sldId id="271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0F6DA0-EC19-4ACC-9822-873ECAE00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805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CB7A5-A6D7-4E68-8198-5E3C82BFE8CA}" type="slidenum">
              <a:rPr lang="es-ES" smtClean="0"/>
              <a:pPr eaLnBrk="1" hangingPunct="1"/>
              <a:t>6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CB7A5-A6D7-4E68-8198-5E3C82BFE8CA}" type="slidenum">
              <a:rPr lang="es-ES" smtClean="0"/>
              <a:pPr eaLnBrk="1" hangingPunct="1"/>
              <a:t>8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CB7A5-A6D7-4E68-8198-5E3C82BFE8CA}" type="slidenum">
              <a:rPr lang="es-ES" smtClean="0"/>
              <a:pPr eaLnBrk="1" hangingPunct="1"/>
              <a:t>9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CB7A5-A6D7-4E68-8198-5E3C82BFE8CA}" type="slidenum">
              <a:rPr lang="es-ES" smtClean="0"/>
              <a:pPr eaLnBrk="1" hangingPunct="1"/>
              <a:t>10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CB7A5-A6D7-4E68-8198-5E3C82BFE8CA}" type="slidenum">
              <a:rPr lang="es-ES" smtClean="0"/>
              <a:pPr eaLnBrk="1" hangingPunct="1"/>
              <a:t>11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20F3C8-AD3B-4678-988D-89ACE11C08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6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786EA-AB42-4A36-865F-CC6A08368B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AE45-1316-417E-A36D-8E2F2D5E6C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71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9622-FA00-48C5-AD6D-115C14D862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95EF-3B96-4D68-9E81-6E41F92D4A7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56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E90014-AC2C-4199-BE27-5BF82A4A5FC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81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E4D2B3-72DF-4A7D-93F8-35C464379B3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D32278-969F-45D3-95F4-1EC0901C65B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372D0-EF9B-4C47-B388-10C6574300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6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B518B7-3C82-4B6E-A251-E38BCA95A57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7D36-0B86-4858-BB9A-6EB3D16EC9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2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BBF3AC2-4ADE-4A35-ADF8-D8B8570678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87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D793EC-D4D7-45E8-9636-6CDD53309FF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5" r:id="rId2"/>
    <p:sldLayoutId id="2147483740" r:id="rId3"/>
    <p:sldLayoutId id="2147483741" r:id="rId4"/>
    <p:sldLayoutId id="2147483742" r:id="rId5"/>
    <p:sldLayoutId id="2147483736" r:id="rId6"/>
    <p:sldLayoutId id="2147483743" r:id="rId7"/>
    <p:sldLayoutId id="2147483737" r:id="rId8"/>
    <p:sldLayoutId id="2147483744" r:id="rId9"/>
    <p:sldLayoutId id="2147483738" r:id="rId10"/>
    <p:sldLayoutId id="2147483745" r:id="rId11"/>
    <p:sldLayoutId id="214748374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gif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 descr="clock1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285750"/>
            <a:ext cx="8572500" cy="6370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358" y="24598"/>
            <a:ext cx="4578642" cy="358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136"/>
            <a:ext cx="2772177" cy="3795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1" y="3062249"/>
            <a:ext cx="1430706" cy="3795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35324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51930"/>
            <a:ext cx="4324654" cy="358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3572496"/>
            <a:ext cx="4991560" cy="333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" y="764704"/>
            <a:ext cx="3625231" cy="5061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7165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80356"/>
              </p:ext>
            </p:extLst>
          </p:nvPr>
        </p:nvGraphicFramePr>
        <p:xfrm>
          <a:off x="0" y="0"/>
          <a:ext cx="91440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203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 smtClean="0">
                          <a:latin typeface="Comic Sans MS" pitchFamily="66" charset="0"/>
                        </a:rPr>
                        <a:t>Student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A: 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 smtClean="0">
                          <a:latin typeface="Comic Sans MS" pitchFamily="66" charset="0"/>
                        </a:rPr>
                        <a:t>Student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B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0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000" dirty="0" smtClean="0">
                          <a:latin typeface="Comic Sans MS" pitchFamily="66" charset="0"/>
                        </a:rPr>
                        <a:t> a country </a:t>
                      </a:r>
                      <a:r>
                        <a:rPr lang="es-PE" sz="2000" dirty="0" err="1" smtClean="0">
                          <a:latin typeface="Comic Sans MS" pitchFamily="66" charset="0"/>
                        </a:rPr>
                        <a:t>larger</a:t>
                      </a:r>
                      <a:r>
                        <a:rPr lang="es-PE" sz="20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0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000" dirty="0" smtClean="0">
                          <a:latin typeface="Comic Sans MS" pitchFamily="66" charset="0"/>
                        </a:rPr>
                        <a:t> Cuba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95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1950" dirty="0" smtClean="0">
                          <a:latin typeface="Comic Sans MS" pitchFamily="66" charset="0"/>
                        </a:rPr>
                        <a:t> a place </a:t>
                      </a:r>
                      <a:r>
                        <a:rPr lang="es-PE" sz="195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195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195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195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1950" dirty="0" err="1" smtClean="0">
                          <a:latin typeface="Comic Sans MS" pitchFamily="66" charset="0"/>
                        </a:rPr>
                        <a:t>colder</a:t>
                      </a:r>
                      <a:r>
                        <a:rPr lang="es-PE" sz="195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195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1950" dirty="0" smtClean="0">
                          <a:latin typeface="Comic Sans MS" pitchFamily="66" charset="0"/>
                        </a:rPr>
                        <a:t> Lima</a:t>
                      </a:r>
                      <a:endParaRPr lang="en-GB" sz="195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planet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closer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to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sun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Earth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something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more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interesting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politics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someone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in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class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who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younger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you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.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ocean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smaller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Pacific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Ocean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animal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larger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rhinoceros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place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farther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away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from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here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Australia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animal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smaller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chicken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animal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stronger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a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horse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something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more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expensive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smartphone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game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more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exciting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basketball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sport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more popular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baseball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someone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who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taller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you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.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37"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someone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who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more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famous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Messi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400" dirty="0" err="1" smtClean="0">
                          <a:latin typeface="Comic Sans MS" pitchFamily="66" charset="0"/>
                        </a:rPr>
                        <a:t>Name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a place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that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is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more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beautiful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than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Cuzco.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214313"/>
            <a:ext cx="4732337" cy="3143250"/>
          </a:xfrm>
        </p:spPr>
      </p:pic>
      <p:pic>
        <p:nvPicPr>
          <p:cNvPr id="1126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4763" y="214313"/>
            <a:ext cx="3910012" cy="5715000"/>
          </a:xfrm>
        </p:spPr>
      </p:pic>
      <p:pic>
        <p:nvPicPr>
          <p:cNvPr id="11268" name="Picture 8" descr="3911915467_5fcbcc8cd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643313"/>
            <a:ext cx="4095750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5938" y="285750"/>
            <a:ext cx="7016750" cy="6042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3603625"/>
            <a:ext cx="3786187" cy="2911475"/>
          </a:xfrm>
        </p:spPr>
      </p:pic>
      <p:pic>
        <p:nvPicPr>
          <p:cNvPr id="8" name="Picture 7" descr="12242317185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42" y="1071546"/>
            <a:ext cx="3794968" cy="4572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214313"/>
            <a:ext cx="4732337" cy="3143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214313"/>
            <a:ext cx="3860800" cy="2895600"/>
          </a:xfrm>
        </p:spPr>
      </p:pic>
      <p:pic>
        <p:nvPicPr>
          <p:cNvPr id="14339" name="Content Placeholder 6" descr="ton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646363"/>
            <a:ext cx="472757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31A+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836712"/>
            <a:ext cx="7917807" cy="5278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3" name="Picture 5" descr="Fas1007108081-1-001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1172" y="188640"/>
            <a:ext cx="2881238" cy="1920825"/>
          </a:xfrm>
          <a:noFill/>
        </p:spPr>
      </p:pic>
      <p:pic>
        <p:nvPicPr>
          <p:cNvPr id="37894" name="Picture 6" descr="mercedes-benz-sl63-a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26" y="4512211"/>
            <a:ext cx="4291955" cy="23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714375"/>
            <a:ext cx="8513762" cy="5786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0" y="332656"/>
            <a:ext cx="3996503" cy="2857500"/>
          </a:xfr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358" y="578870"/>
            <a:ext cx="4578642" cy="564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9" y="3402367"/>
            <a:ext cx="4349752" cy="3262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8856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358" y="1265667"/>
            <a:ext cx="4578642" cy="427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1"/>
            <a:ext cx="4385846" cy="3795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05089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</TotalTime>
  <Words>156</Words>
  <Application>Microsoft Office PowerPoint</Application>
  <PresentationFormat>On-screen Show (4:3)</PresentationFormat>
  <Paragraphs>23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Jorge</dc:creator>
  <cp:lastModifiedBy>D</cp:lastModifiedBy>
  <cp:revision>13</cp:revision>
  <dcterms:created xsi:type="dcterms:W3CDTF">2008-05-14T02:26:32Z</dcterms:created>
  <dcterms:modified xsi:type="dcterms:W3CDTF">2012-05-11T18:13:51Z</dcterms:modified>
</cp:coreProperties>
</file>