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69" r:id="rId3"/>
    <p:sldId id="258" r:id="rId4"/>
    <p:sldId id="273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6F2D2C-3D7A-4443-843F-293A604CDEAF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pic>
        <p:nvPicPr>
          <p:cNvPr id="5" name="Picture Placeholder 4" descr="Full_English_Breakfas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835" b="9835"/>
          <a:stretch>
            <a:fillRect/>
          </a:stretch>
        </p:blipFill>
        <p:spPr/>
      </p:pic>
      <p:pic>
        <p:nvPicPr>
          <p:cNvPr id="6" name="Picture 5" descr="breakfas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01" y="0"/>
            <a:ext cx="9183701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r="722"/>
          <a:stretch>
            <a:fillRect/>
          </a:stretch>
        </p:blipFill>
        <p:spPr bwMode="auto">
          <a:xfrm>
            <a:off x="1" y="152400"/>
            <a:ext cx="461931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652837"/>
            <a:ext cx="4508824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6996" y="304800"/>
            <a:ext cx="45270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52986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429000"/>
            <a:ext cx="4572000" cy="32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46500"/>
            <a:ext cx="4407381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1000"/>
            <a:ext cx="388986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349250"/>
            <a:ext cx="4556364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15119"/>
            <a:ext cx="4572000" cy="324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/>
          <a:srcRect r="743"/>
          <a:stretch>
            <a:fillRect/>
          </a:stretch>
        </p:blipFill>
        <p:spPr bwMode="auto">
          <a:xfrm>
            <a:off x="188913" y="3657600"/>
            <a:ext cx="402034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400290" y="152400"/>
            <a:ext cx="343891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DESSERTS</a:t>
            </a:r>
            <a:endParaRPr lang="en-US" dirty="0"/>
          </a:p>
        </p:txBody>
      </p:sp>
      <p:pic>
        <p:nvPicPr>
          <p:cNvPr id="5" name="Picture Placeholder 4" descr="Dessert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</TotalTime>
  <Words>2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BREAKFAST</vt:lpstr>
      <vt:lpstr>Slide 2</vt:lpstr>
      <vt:lpstr>Slide 3</vt:lpstr>
      <vt:lpstr>Slide 4</vt:lpstr>
      <vt:lpstr>DESSERTS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eating habits</dc:title>
  <dc:creator>Lychee</dc:creator>
  <cp:lastModifiedBy>Lychee</cp:lastModifiedBy>
  <cp:revision>14</cp:revision>
  <dcterms:created xsi:type="dcterms:W3CDTF">2010-07-08T17:14:07Z</dcterms:created>
  <dcterms:modified xsi:type="dcterms:W3CDTF">2010-10-12T04:11:29Z</dcterms:modified>
</cp:coreProperties>
</file>