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7" r:id="rId10"/>
    <p:sldId id="260" r:id="rId11"/>
    <p:sldId id="271" r:id="rId12"/>
    <p:sldId id="266" r:id="rId13"/>
    <p:sldId id="276" r:id="rId14"/>
    <p:sldId id="262" r:id="rId15"/>
    <p:sldId id="263" r:id="rId16"/>
    <p:sldId id="270" r:id="rId17"/>
    <p:sldId id="267" r:id="rId18"/>
    <p:sldId id="268" r:id="rId19"/>
    <p:sldId id="264" r:id="rId20"/>
    <p:sldId id="269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5F1790-2609-4B86-B45D-3B3571030BF9}" type="datetimeFigureOut">
              <a:rPr lang="en-US" smtClean="0"/>
              <a:pPr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BA5845-232A-420F-958B-F886DD5B5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Foods we like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Basic 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1317"/>
          <a:stretch>
            <a:fillRect/>
          </a:stretch>
        </p:blipFill>
        <p:spPr bwMode="auto">
          <a:xfrm>
            <a:off x="411163" y="504825"/>
            <a:ext cx="821055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342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/>
              <a:t>Broccoli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7371" y="1137"/>
            <a:ext cx="5056731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1" y="2971801"/>
            <a:ext cx="3404425" cy="3700462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05400" y="50292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Pickles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10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7418" y="504825"/>
            <a:ext cx="5798039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Lemons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2096068"/>
            <a:ext cx="6872210" cy="4568075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5736" y="1137"/>
            <a:ext cx="2828157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90600" y="6096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/>
              <a:t>Oatmeal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58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29495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Shrimp-cooked-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41" y="3352800"/>
            <a:ext cx="3224892" cy="3009900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Milk</a:t>
            </a:r>
            <a:endParaRPr lang="en-US" sz="4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10200" y="2590800"/>
            <a:ext cx="2895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Cheese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6579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8740"/>
            <a:ext cx="7443788" cy="558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Butter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66579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443" y="608740"/>
            <a:ext cx="6712902" cy="558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Oil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02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49" y="349250"/>
            <a:ext cx="8638293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23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52398"/>
            <a:ext cx="6477000" cy="6458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91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349250"/>
            <a:ext cx="8629650" cy="61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51816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Cake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15" y="5867400"/>
            <a:ext cx="7772400" cy="914400"/>
          </a:xfrm>
        </p:spPr>
        <p:txBody>
          <a:bodyPr/>
          <a:lstStyle/>
          <a:p>
            <a:r>
              <a:rPr lang="en-US" dirty="0" smtClean="0"/>
              <a:t>The ______ tastes ________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320"/>
            <a:ext cx="5672201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19800" y="2214785"/>
            <a:ext cx="2590800" cy="4420312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good</a:t>
            </a:r>
          </a:p>
          <a:p>
            <a:r>
              <a:rPr lang="es-PE" dirty="0" err="1"/>
              <a:t>d</a:t>
            </a:r>
            <a:r>
              <a:rPr lang="es-PE" dirty="0" err="1" smtClean="0"/>
              <a:t>elicious</a:t>
            </a:r>
            <a:endParaRPr lang="es-PE" dirty="0" smtClean="0"/>
          </a:p>
          <a:p>
            <a:r>
              <a:rPr lang="es-PE" dirty="0"/>
              <a:t>t</a:t>
            </a:r>
            <a:r>
              <a:rPr lang="es-PE" dirty="0" smtClean="0"/>
              <a:t>errible</a:t>
            </a:r>
          </a:p>
          <a:p>
            <a:r>
              <a:rPr lang="es-PE" dirty="0" err="1"/>
              <a:t>s</a:t>
            </a:r>
            <a:r>
              <a:rPr lang="es-PE" dirty="0" err="1" smtClean="0"/>
              <a:t>weet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alty</a:t>
            </a:r>
            <a:endParaRPr lang="es-PE" dirty="0" smtClean="0"/>
          </a:p>
          <a:p>
            <a:r>
              <a:rPr lang="es-PE" dirty="0" err="1"/>
              <a:t>s</a:t>
            </a:r>
            <a:r>
              <a:rPr lang="es-PE" dirty="0" err="1" smtClean="0"/>
              <a:t>picy</a:t>
            </a:r>
            <a:endParaRPr lang="es-PE" dirty="0" smtClean="0"/>
          </a:p>
          <a:p>
            <a:r>
              <a:rPr lang="es-PE" dirty="0" err="1" smtClean="0"/>
              <a:t>bland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2495" y="1137"/>
            <a:ext cx="5586484" cy="4189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" y="2971801"/>
            <a:ext cx="5542542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2713" y="155776"/>
            <a:ext cx="4800600" cy="6702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3584113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573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6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077200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838200"/>
            <a:ext cx="373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Hamburger</a:t>
            </a:r>
          </a:p>
        </p:txBody>
      </p:sp>
    </p:spTree>
    <p:extLst>
      <p:ext uri="{BB962C8B-B14F-4D97-AF65-F5344CB8AC3E}">
        <p14:creationId xmlns:p14="http://schemas.microsoft.com/office/powerpoint/2010/main" val="123651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"/>
          <a:stretch>
            <a:fillRect/>
          </a:stretch>
        </p:blipFill>
        <p:spPr bwMode="auto">
          <a:xfrm>
            <a:off x="533400" y="514350"/>
            <a:ext cx="8001000" cy="56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Cereal</a:t>
            </a:r>
          </a:p>
        </p:txBody>
      </p:sp>
    </p:spTree>
    <p:extLst>
      <p:ext uri="{BB962C8B-B14F-4D97-AF65-F5344CB8AC3E}">
        <p14:creationId xmlns:p14="http://schemas.microsoft.com/office/powerpoint/2010/main" val="230649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11" y="71634"/>
            <a:ext cx="3124200" cy="838200"/>
          </a:xfrm>
        </p:spPr>
        <p:txBody>
          <a:bodyPr/>
          <a:lstStyle/>
          <a:p>
            <a:r>
              <a:rPr lang="en-US" dirty="0" smtClean="0"/>
              <a:t>Sweet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3" y="658445"/>
            <a:ext cx="34295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94583" y="3949644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spicy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3" y="4562805"/>
            <a:ext cx="1636282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43" y="4787844"/>
            <a:ext cx="1636282" cy="1689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73593" y="10486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Oily  </a:t>
            </a:r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55" y="688808"/>
            <a:ext cx="3421643" cy="228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333" y="4313000"/>
            <a:ext cx="31432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181077" y="3516461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terrible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BREAKFAST</a:t>
            </a:r>
            <a:endParaRPr lang="en-US" dirty="0"/>
          </a:p>
        </p:txBody>
      </p:sp>
      <p:pic>
        <p:nvPicPr>
          <p:cNvPr id="5" name="Picture Placeholder 4" descr="Full_English_Breakfas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835" b="9835"/>
          <a:stretch>
            <a:fillRect/>
          </a:stretch>
        </p:blipFill>
        <p:spPr/>
      </p:pic>
      <p:pic>
        <p:nvPicPr>
          <p:cNvPr id="6" name="Picture 5" descr="breakfas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01" y="0"/>
            <a:ext cx="91837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4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r="722"/>
          <a:stretch>
            <a:fillRect/>
          </a:stretch>
        </p:blipFill>
        <p:spPr bwMode="auto">
          <a:xfrm>
            <a:off x="1" y="152400"/>
            <a:ext cx="461931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52837"/>
            <a:ext cx="4508824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6996" y="304800"/>
            <a:ext cx="45270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5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2986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3429000"/>
            <a:ext cx="4572000" cy="32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46500"/>
            <a:ext cx="4407381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1000"/>
            <a:ext cx="388986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74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" y="349250"/>
            <a:ext cx="4556364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15119"/>
            <a:ext cx="4572000" cy="324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/>
          <a:srcRect r="743"/>
          <a:stretch>
            <a:fillRect/>
          </a:stretch>
        </p:blipFill>
        <p:spPr bwMode="auto">
          <a:xfrm>
            <a:off x="188913" y="3657600"/>
            <a:ext cx="402034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400290" y="152400"/>
            <a:ext cx="343891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509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DESSERTS</a:t>
            </a:r>
            <a:endParaRPr lang="en-US" dirty="0"/>
          </a:p>
        </p:txBody>
      </p:sp>
      <p:pic>
        <p:nvPicPr>
          <p:cNvPr id="5" name="Picture Placeholder 4" descr="Dessert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37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l="974" r="1317"/>
          <a:stretch>
            <a:fillRect/>
          </a:stretch>
        </p:blipFill>
        <p:spPr bwMode="auto">
          <a:xfrm>
            <a:off x="492125" y="498475"/>
            <a:ext cx="8129588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Bananas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</TotalTime>
  <Words>34</Words>
  <Application>Microsoft Office PowerPoint</Application>
  <PresentationFormat>On-screen Show (4:3)</PresentationFormat>
  <Paragraphs>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Foods we like</vt:lpstr>
      <vt:lpstr>The ______ tastes ________</vt:lpstr>
      <vt:lpstr>Sweet </vt:lpstr>
      <vt:lpstr>BREAKFAST</vt:lpstr>
      <vt:lpstr>PowerPoint Presentation</vt:lpstr>
      <vt:lpstr>PowerPoint Presentation</vt:lpstr>
      <vt:lpstr>PowerPoint Presentation</vt:lpstr>
      <vt:lpstr>DESSERTS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is it?</dc:title>
  <dc:creator>Lychee</dc:creator>
  <cp:lastModifiedBy>D</cp:lastModifiedBy>
  <cp:revision>7</cp:revision>
  <dcterms:created xsi:type="dcterms:W3CDTF">2010-07-10T12:26:58Z</dcterms:created>
  <dcterms:modified xsi:type="dcterms:W3CDTF">2012-05-10T18:13:50Z</dcterms:modified>
</cp:coreProperties>
</file>