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495689-8B0E-489B-86F7-D0FD2292A129}" type="datetimeFigureOut">
              <a:rPr lang="en-GB" smtClean="0"/>
              <a:t>10/05/2012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645F46-5859-4490-B9F1-CB486E0FCB8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689-8B0E-489B-86F7-D0FD2292A129}" type="datetimeFigureOut">
              <a:rPr lang="en-GB" smtClean="0"/>
              <a:t>10/05/2012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F46-5859-4490-B9F1-CB486E0FCB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689-8B0E-489B-86F7-D0FD2292A129}" type="datetimeFigureOut">
              <a:rPr lang="en-GB" smtClean="0"/>
              <a:t>10/05/2012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9645F46-5859-4490-B9F1-CB486E0FCB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689-8B0E-489B-86F7-D0FD2292A129}" type="datetimeFigureOut">
              <a:rPr lang="en-GB" smtClean="0"/>
              <a:t>10/05/2012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F46-5859-4490-B9F1-CB486E0FCB8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495689-8B0E-489B-86F7-D0FD2292A129}" type="datetimeFigureOut">
              <a:rPr lang="en-GB" smtClean="0"/>
              <a:t>10/05/2012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9645F46-5859-4490-B9F1-CB486E0FCB8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689-8B0E-489B-86F7-D0FD2292A129}" type="datetimeFigureOut">
              <a:rPr lang="en-GB" smtClean="0"/>
              <a:t>10/05/2012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F46-5859-4490-B9F1-CB486E0FCB8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689-8B0E-489B-86F7-D0FD2292A129}" type="datetimeFigureOut">
              <a:rPr lang="en-GB" smtClean="0"/>
              <a:t>10/05/2012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F46-5859-4490-B9F1-CB486E0FCB8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689-8B0E-489B-86F7-D0FD2292A129}" type="datetimeFigureOut">
              <a:rPr lang="en-GB" smtClean="0"/>
              <a:t>10/05/2012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F46-5859-4490-B9F1-CB486E0FCB8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689-8B0E-489B-86F7-D0FD2292A129}" type="datetimeFigureOut">
              <a:rPr lang="en-GB" smtClean="0"/>
              <a:t>10/05/2012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F46-5859-4490-B9F1-CB486E0FCB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689-8B0E-489B-86F7-D0FD2292A129}" type="datetimeFigureOut">
              <a:rPr lang="en-GB" smtClean="0"/>
              <a:t>10/05/2012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645F46-5859-4490-B9F1-CB486E0FCB8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689-8B0E-489B-86F7-D0FD2292A129}" type="datetimeFigureOut">
              <a:rPr lang="en-GB" smtClean="0"/>
              <a:t>10/05/2012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F46-5859-4490-B9F1-CB486E0FCB8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C495689-8B0E-489B-86F7-D0FD2292A129}" type="datetimeFigureOut">
              <a:rPr lang="en-GB" smtClean="0"/>
              <a:t>10/05/2012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9645F46-5859-4490-B9F1-CB486E0FCB8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Street </a:t>
            </a:r>
            <a:r>
              <a:rPr lang="es-PE" dirty="0" err="1" smtClean="0"/>
              <a:t>Foods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28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3162" cy="6093296"/>
          </a:xfrm>
        </p:spPr>
      </p:pic>
    </p:spTree>
    <p:extLst>
      <p:ext uri="{BB962C8B-B14F-4D97-AF65-F5344CB8AC3E}">
        <p14:creationId xmlns:p14="http://schemas.microsoft.com/office/powerpoint/2010/main" val="196615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463"/>
            <a:ext cx="5328592" cy="6848537"/>
          </a:xfrm>
        </p:spPr>
      </p:pic>
    </p:spTree>
    <p:extLst>
      <p:ext uri="{BB962C8B-B14F-4D97-AF65-F5344CB8AC3E}">
        <p14:creationId xmlns:p14="http://schemas.microsoft.com/office/powerpoint/2010/main" val="338138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5513103" cy="367240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70" y="1484784"/>
            <a:ext cx="3338492" cy="501317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Paletas - </a:t>
            </a:r>
            <a:r>
              <a:rPr lang="es-PE" dirty="0" err="1" smtClean="0"/>
              <a:t>mexico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48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8" y="3165587"/>
            <a:ext cx="5508612" cy="367240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124744"/>
            <a:ext cx="4382608" cy="272023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Doner</a:t>
            </a:r>
            <a:r>
              <a:rPr lang="es-PE" dirty="0" smtClean="0"/>
              <a:t> </a:t>
            </a:r>
            <a:r>
              <a:rPr lang="es-PE" dirty="0" err="1" smtClean="0"/>
              <a:t>Kebap</a:t>
            </a:r>
            <a:r>
              <a:rPr lang="es-PE" dirty="0" smtClean="0"/>
              <a:t> - </a:t>
            </a:r>
            <a:r>
              <a:rPr lang="es-PE" dirty="0" err="1" smtClean="0"/>
              <a:t>Turkey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8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624736" cy="496855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Maeng</a:t>
            </a:r>
            <a:r>
              <a:rPr lang="es-PE" dirty="0" smtClean="0"/>
              <a:t> da - </a:t>
            </a:r>
            <a:r>
              <a:rPr lang="es-PE" dirty="0" err="1" smtClean="0"/>
              <a:t>Thailand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94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00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59" y="1556792"/>
            <a:ext cx="7059311" cy="470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943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</TotalTime>
  <Words>13</Words>
  <Application>Microsoft Office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Street Foods</vt:lpstr>
      <vt:lpstr>PowerPoint Presentation</vt:lpstr>
      <vt:lpstr>PowerPoint Presentation</vt:lpstr>
      <vt:lpstr>Paletas - mexico</vt:lpstr>
      <vt:lpstr>Doner Kebap - Turkey</vt:lpstr>
      <vt:lpstr>Maeng da - Thailand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Foods</dc:title>
  <dc:creator>D</dc:creator>
  <cp:lastModifiedBy>D</cp:lastModifiedBy>
  <cp:revision>2</cp:revision>
  <dcterms:created xsi:type="dcterms:W3CDTF">2012-05-10T18:06:54Z</dcterms:created>
  <dcterms:modified xsi:type="dcterms:W3CDTF">2012-05-10T18:17:05Z</dcterms:modified>
</cp:coreProperties>
</file>