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1" r:id="rId2"/>
    <p:sldId id="288" r:id="rId3"/>
    <p:sldId id="292" r:id="rId4"/>
    <p:sldId id="294" r:id="rId5"/>
    <p:sldId id="295" r:id="rId6"/>
    <p:sldId id="258" r:id="rId7"/>
    <p:sldId id="293" r:id="rId8"/>
    <p:sldId id="290" r:id="rId9"/>
    <p:sldId id="296" r:id="rId10"/>
    <p:sldId id="269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46F2D2C-3D7A-4443-843F-293A604CDEAF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Eating</a:t>
            </a:r>
            <a:r>
              <a:rPr lang="es-PE" dirty="0" smtClean="0"/>
              <a:t> </a:t>
            </a:r>
            <a:r>
              <a:rPr lang="es-PE" dirty="0" err="1" smtClean="0"/>
              <a:t>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09 – </a:t>
            </a:r>
            <a:r>
              <a:rPr lang="es-PE" dirty="0" err="1" smtClean="0"/>
              <a:t>Unit</a:t>
            </a:r>
            <a:r>
              <a:rPr lang="es-PE" dirty="0" smtClean="0"/>
              <a:t> 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5687"/>
            <a:ext cx="3425152" cy="33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" y="1717912"/>
            <a:ext cx="6858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60360"/>
            <a:ext cx="8409140" cy="630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29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pic>
        <p:nvPicPr>
          <p:cNvPr id="5" name="Picture Placeholder 4" descr="Full_English_Breakfas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967" r="26967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" y="0"/>
            <a:ext cx="853440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pic>
        <p:nvPicPr>
          <p:cNvPr id="5" name="Picture Placeholder 4" descr="Full_English_Breakfas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967" r="26967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" y="356713"/>
            <a:ext cx="8534400" cy="56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75901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65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707" y="152400"/>
            <a:ext cx="8229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69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839200" cy="624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381000"/>
            <a:ext cx="6075569" cy="607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77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DESSERTS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583"/>
            <a:ext cx="9144000" cy="6090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DESSERTS</a:t>
            </a:r>
            <a:endParaRPr lang="en-US" dirty="0"/>
          </a:p>
        </p:txBody>
      </p:sp>
      <p:pic>
        <p:nvPicPr>
          <p:cNvPr id="5" name="Picture Placeholder 4" descr="Dessert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16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147</TotalTime>
  <Words>11</Words>
  <Application>Microsoft Office PowerPoint</Application>
  <PresentationFormat>On-screen Show (4:3)</PresentationFormat>
  <Paragraphs>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Eating out</vt:lpstr>
      <vt:lpstr>BREAKFAST</vt:lpstr>
      <vt:lpstr>BREAKFAST</vt:lpstr>
      <vt:lpstr>PowerPoint Presentation</vt:lpstr>
      <vt:lpstr>PowerPoint Presentation</vt:lpstr>
      <vt:lpstr>PowerPoint Presentation</vt:lpstr>
      <vt:lpstr>PowerPoint Presentation</vt:lpstr>
      <vt:lpstr>DESSERTS</vt:lpstr>
      <vt:lpstr>DESSERTS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and eating habits</dc:title>
  <dc:creator>Lychee</dc:creator>
  <cp:lastModifiedBy>Puta</cp:lastModifiedBy>
  <cp:revision>15</cp:revision>
  <dcterms:created xsi:type="dcterms:W3CDTF">2010-07-08T17:14:07Z</dcterms:created>
  <dcterms:modified xsi:type="dcterms:W3CDTF">2011-02-14T18:20:10Z</dcterms:modified>
</cp:coreProperties>
</file>