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7" r:id="rId4"/>
    <p:sldId id="286" r:id="rId5"/>
    <p:sldId id="288" r:id="rId6"/>
    <p:sldId id="285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8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and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274" y="762000"/>
            <a:ext cx="7772400" cy="518160"/>
          </a:xfrm>
        </p:spPr>
        <p:txBody>
          <a:bodyPr/>
          <a:lstStyle/>
          <a:p>
            <a:r>
              <a:rPr lang="en-US" dirty="0" smtClean="0"/>
              <a:t>Eat right , stay healthy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8" y="1421382"/>
            <a:ext cx="7592490" cy="531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400" y="1447799"/>
            <a:ext cx="7440090" cy="5262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2873"/>
            <a:ext cx="7772400" cy="914400"/>
          </a:xfrm>
        </p:spPr>
        <p:txBody>
          <a:bodyPr/>
          <a:lstStyle/>
          <a:p>
            <a:r>
              <a:rPr lang="en-US" dirty="0" smtClean="0"/>
              <a:t>The ______ tastes ________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073"/>
            <a:ext cx="5672201" cy="544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77000" y="232873"/>
            <a:ext cx="2590800" cy="49530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good</a:t>
            </a:r>
          </a:p>
          <a:p>
            <a:r>
              <a:rPr lang="es-PE" dirty="0" err="1"/>
              <a:t>d</a:t>
            </a:r>
            <a:r>
              <a:rPr lang="es-PE" dirty="0" err="1" smtClean="0"/>
              <a:t>elicious</a:t>
            </a:r>
            <a:endParaRPr lang="es-PE" dirty="0" smtClean="0"/>
          </a:p>
          <a:p>
            <a:r>
              <a:rPr lang="es-PE" dirty="0"/>
              <a:t>t</a:t>
            </a:r>
            <a:r>
              <a:rPr lang="es-PE" dirty="0" smtClean="0"/>
              <a:t>errible</a:t>
            </a:r>
          </a:p>
          <a:p>
            <a:r>
              <a:rPr lang="es-PE" dirty="0" err="1"/>
              <a:t>s</a:t>
            </a:r>
            <a:r>
              <a:rPr lang="es-PE" dirty="0" err="1" smtClean="0"/>
              <a:t>weet</a:t>
            </a:r>
            <a:endParaRPr lang="es-PE" dirty="0" smtClean="0"/>
          </a:p>
          <a:p>
            <a:r>
              <a:rPr lang="es-PE" dirty="0" err="1"/>
              <a:t>s</a:t>
            </a:r>
            <a:r>
              <a:rPr lang="es-PE" dirty="0" err="1" smtClean="0"/>
              <a:t>alty</a:t>
            </a:r>
            <a:endParaRPr lang="es-PE" dirty="0" smtClean="0"/>
          </a:p>
          <a:p>
            <a:r>
              <a:rPr lang="es-PE" dirty="0" err="1"/>
              <a:t>s</a:t>
            </a:r>
            <a:r>
              <a:rPr lang="es-PE" dirty="0" err="1" smtClean="0"/>
              <a:t>picy</a:t>
            </a:r>
            <a:endParaRPr lang="es-PE" dirty="0" smtClean="0"/>
          </a:p>
          <a:p>
            <a:r>
              <a:rPr lang="es-PE" dirty="0" err="1" smtClean="0"/>
              <a:t>bland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11" y="71634"/>
            <a:ext cx="3124200" cy="838200"/>
          </a:xfrm>
        </p:spPr>
        <p:txBody>
          <a:bodyPr/>
          <a:lstStyle/>
          <a:p>
            <a:r>
              <a:rPr lang="en-US" dirty="0" smtClean="0"/>
              <a:t>Sweet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658445"/>
            <a:ext cx="342958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94583" y="3949644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spicy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3" y="4562805"/>
            <a:ext cx="163628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3" y="4787844"/>
            <a:ext cx="1636282" cy="1689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73593" y="10486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Salty </a:t>
            </a:r>
            <a:endParaRPr lang="en-US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55" y="688808"/>
            <a:ext cx="3421643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33" y="4313000"/>
            <a:ext cx="31432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81077" y="3516461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terrible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869966" y="3096574"/>
            <a:ext cx="3713488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/>
              <a:t>v</a:t>
            </a:r>
            <a:r>
              <a:rPr lang="es-PE" dirty="0" smtClean="0"/>
              <a:t>egetables,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93" y="-8584"/>
            <a:ext cx="4243213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2808909"/>
            <a:ext cx="4419600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 err="1" smtClean="0"/>
              <a:t>Fruit</a:t>
            </a:r>
            <a:r>
              <a:rPr lang="es-PE" dirty="0" smtClean="0"/>
              <a:t>, 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27774" y="3588617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nd legumes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038600" y="4072568"/>
            <a:ext cx="4648200" cy="2404432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are part of my vegetarian diet.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They have many </a:t>
            </a:r>
            <a:r>
              <a:rPr lang="en-US" dirty="0" err="1" smtClean="0">
                <a:sym typeface="Wingdings" pitchFamily="2" charset="2"/>
              </a:rPr>
              <a:t>many</a:t>
            </a:r>
            <a:r>
              <a:rPr lang="en-US" dirty="0" smtClean="0">
                <a:sym typeface="Wingdings" pitchFamily="2" charset="2"/>
              </a:rPr>
              <a:t> health benefits.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" y="4166971"/>
            <a:ext cx="38195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69" y="19949"/>
            <a:ext cx="47625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399" y="128391"/>
            <a:ext cx="4039789" cy="26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857859" y="2808909"/>
            <a:ext cx="3713488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 smtClean="0"/>
              <a:t>vegetables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2808909"/>
            <a:ext cx="4419600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smtClean="0"/>
              <a:t>fruits</a:t>
            </a:r>
            <a:r>
              <a:rPr lang="es-PE" dirty="0" smtClean="0"/>
              <a:t> , 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7774" y="4072568"/>
            <a:ext cx="3085130" cy="278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-27774" y="3588617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nd exercise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114800" y="4072568"/>
            <a:ext cx="4572000" cy="1566232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are good for you.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They have many </a:t>
            </a:r>
            <a:r>
              <a:rPr lang="en-US" dirty="0" err="1" smtClean="0">
                <a:sym typeface="Wingdings" pitchFamily="2" charset="2"/>
              </a:rPr>
              <a:t>many</a:t>
            </a:r>
            <a:r>
              <a:rPr lang="en-US" dirty="0" smtClean="0">
                <a:sym typeface="Wingdings" pitchFamily="2" charset="2"/>
              </a:rPr>
              <a:t> health benefits.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93" y="-8584"/>
            <a:ext cx="4243213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7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6984"/>
            <a:ext cx="4093584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Eliminate junk food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322082" cy="3241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486400" y="457200"/>
            <a:ext cx="3124200" cy="83820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Eat plenty of beans </a:t>
            </a:r>
            <a:endParaRPr lang="en-US" dirty="0"/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32" y="895184"/>
            <a:ext cx="2141167" cy="2640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4048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952999" y="5791200"/>
            <a:ext cx="4048125" cy="83820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Use spices when you are cooking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11" y="4343400"/>
            <a:ext cx="3451833" cy="238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4211" y="29198"/>
            <a:ext cx="4039789" cy="373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430512" y="3300952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She weighs 120 kilos 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584"/>
            <a:ext cx="4419600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2808909"/>
            <a:ext cx="4419600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 err="1" smtClean="0"/>
              <a:t>One</a:t>
            </a:r>
            <a:r>
              <a:rPr lang="es-PE" dirty="0" smtClean="0"/>
              <a:t> </a:t>
            </a:r>
            <a:r>
              <a:rPr lang="es-PE" dirty="0" err="1" smtClean="0"/>
              <a:t>girl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a </a:t>
            </a:r>
            <a:r>
              <a:rPr lang="es-PE" dirty="0" err="1" smtClean="0"/>
              <a:t>diet</a:t>
            </a:r>
            <a:r>
              <a:rPr lang="es-PE" dirty="0" smtClean="0"/>
              <a:t>. </a:t>
            </a:r>
          </a:p>
          <a:p>
            <a:pPr algn="ctr"/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other</a:t>
            </a:r>
            <a:r>
              <a:rPr lang="es-PE" dirty="0" smtClean="0"/>
              <a:t> </a:t>
            </a:r>
            <a:r>
              <a:rPr lang="es-PE" dirty="0" err="1" smtClean="0"/>
              <a:t>girl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not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a </a:t>
            </a:r>
            <a:r>
              <a:rPr lang="es-PE" dirty="0" err="1" smtClean="0"/>
              <a:t>diet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590129"/>
            <a:ext cx="4039789" cy="278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621701" y="6296738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Lose … kilos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</TotalTime>
  <Words>98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 MT</vt:lpstr>
      <vt:lpstr>Verdana</vt:lpstr>
      <vt:lpstr>Wingdings</vt:lpstr>
      <vt:lpstr>Wingdings 2</vt:lpstr>
      <vt:lpstr>Solstice</vt:lpstr>
      <vt:lpstr>Food and health</vt:lpstr>
      <vt:lpstr>The ______ tastes ________</vt:lpstr>
      <vt:lpstr>Sweet </vt:lpstr>
      <vt:lpstr>PowerPoint Presentation</vt:lpstr>
      <vt:lpstr>PowerPoint Presentation</vt:lpstr>
      <vt:lpstr>Eliminate junk food 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25</cp:revision>
  <dcterms:created xsi:type="dcterms:W3CDTF">2010-07-08T04:51:11Z</dcterms:created>
  <dcterms:modified xsi:type="dcterms:W3CDTF">2014-09-10T11:47:07Z</dcterms:modified>
</cp:coreProperties>
</file>