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667D15D-6AD6-44EB-9FEC-A169610D4515}" type="datetimeFigureOut">
              <a:rPr lang="en-GB" smtClean="0"/>
              <a:t>17/05/2012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7FA39D7-2366-45AB-8EB0-778273207039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D15D-6AD6-44EB-9FEC-A169610D4515}" type="datetimeFigureOut">
              <a:rPr lang="en-GB" smtClean="0"/>
              <a:t>17/05/2012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39D7-2366-45AB-8EB0-77827320703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D15D-6AD6-44EB-9FEC-A169610D4515}" type="datetimeFigureOut">
              <a:rPr lang="en-GB" smtClean="0"/>
              <a:t>17/05/2012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39D7-2366-45AB-8EB0-77827320703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667D15D-6AD6-44EB-9FEC-A169610D4515}" type="datetimeFigureOut">
              <a:rPr lang="en-GB" smtClean="0"/>
              <a:t>17/05/2012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7FA39D7-2366-45AB-8EB0-778273207039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667D15D-6AD6-44EB-9FEC-A169610D4515}" type="datetimeFigureOut">
              <a:rPr lang="en-GB" smtClean="0"/>
              <a:t>17/05/2012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7FA39D7-2366-45AB-8EB0-778273207039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D15D-6AD6-44EB-9FEC-A169610D4515}" type="datetimeFigureOut">
              <a:rPr lang="en-GB" smtClean="0"/>
              <a:t>17/05/2012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39D7-2366-45AB-8EB0-77827320703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D15D-6AD6-44EB-9FEC-A169610D4515}" type="datetimeFigureOut">
              <a:rPr lang="en-GB" smtClean="0"/>
              <a:t>17/05/2012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39D7-2366-45AB-8EB0-778273207039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667D15D-6AD6-44EB-9FEC-A169610D4515}" type="datetimeFigureOut">
              <a:rPr lang="en-GB" smtClean="0"/>
              <a:t>17/05/2012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7FA39D7-2366-45AB-8EB0-77827320703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D15D-6AD6-44EB-9FEC-A169610D4515}" type="datetimeFigureOut">
              <a:rPr lang="en-GB" smtClean="0"/>
              <a:t>17/05/2012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39D7-2366-45AB-8EB0-77827320703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667D15D-6AD6-44EB-9FEC-A169610D4515}" type="datetimeFigureOut">
              <a:rPr lang="en-GB" smtClean="0"/>
              <a:t>17/05/2012</a:t>
            </a:fld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7FA39D7-2366-45AB-8EB0-778273207039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667D15D-6AD6-44EB-9FEC-A169610D4515}" type="datetimeFigureOut">
              <a:rPr lang="en-GB" smtClean="0"/>
              <a:t>17/05/2012</a:t>
            </a:fld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7FA39D7-2366-45AB-8EB0-778273207039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667D15D-6AD6-44EB-9FEC-A169610D4515}" type="datetimeFigureOut">
              <a:rPr lang="en-GB" smtClean="0"/>
              <a:t>17/05/2012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7FA39D7-2366-45AB-8EB0-77827320703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 smtClean="0"/>
              <a:t>Unit</a:t>
            </a:r>
            <a:r>
              <a:rPr lang="es-PE" dirty="0" smtClean="0"/>
              <a:t> </a:t>
            </a:r>
            <a:r>
              <a:rPr lang="es-PE" dirty="0" err="1" smtClean="0"/>
              <a:t>consolidation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43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116742"/>
            <a:ext cx="333375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05064"/>
            <a:ext cx="3528392" cy="28606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1693912" y="3458374"/>
            <a:ext cx="946448" cy="658368"/>
          </a:xfrm>
        </p:spPr>
        <p:txBody>
          <a:bodyPr/>
          <a:lstStyle/>
          <a:p>
            <a:r>
              <a:rPr lang="es-PE" dirty="0" err="1" smtClean="0"/>
              <a:t>Bowl</a:t>
            </a:r>
            <a:r>
              <a:rPr lang="es-PE" dirty="0" smtClean="0"/>
              <a:t> 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80112" y="3458374"/>
            <a:ext cx="876672" cy="658368"/>
          </a:xfrm>
        </p:spPr>
        <p:txBody>
          <a:bodyPr/>
          <a:lstStyle/>
          <a:p>
            <a:r>
              <a:rPr lang="es-PE" dirty="0" err="1" smtClean="0"/>
              <a:t>Loaf</a:t>
            </a:r>
            <a:r>
              <a:rPr lang="es-PE" dirty="0" smtClean="0"/>
              <a:t> </a:t>
            </a:r>
            <a:endParaRPr lang="en-GB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1758516" y="33065"/>
            <a:ext cx="946448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rtlCol="0" anchor="ctr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 smtClean="0"/>
              <a:t>Cup  </a:t>
            </a:r>
            <a:endParaRPr lang="en-GB" dirty="0"/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6052961" y="22627"/>
            <a:ext cx="108012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rtlCol="0" anchor="ctr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 err="1" smtClean="0"/>
              <a:t>Piece</a:t>
            </a:r>
            <a:r>
              <a:rPr lang="es-PE" dirty="0" smtClean="0"/>
              <a:t> 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725957"/>
            <a:ext cx="2745899" cy="238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57664"/>
            <a:ext cx="2808312" cy="221856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222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1403648" y="3458374"/>
            <a:ext cx="1236712" cy="658368"/>
          </a:xfrm>
        </p:spPr>
        <p:txBody>
          <a:bodyPr/>
          <a:lstStyle/>
          <a:p>
            <a:r>
              <a:rPr lang="es-PE" dirty="0" err="1" smtClean="0"/>
              <a:t>Helmet</a:t>
            </a:r>
            <a:r>
              <a:rPr lang="es-PE" dirty="0" smtClean="0"/>
              <a:t>  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2080" y="3458374"/>
            <a:ext cx="1512168" cy="658368"/>
          </a:xfrm>
        </p:spPr>
        <p:txBody>
          <a:bodyPr/>
          <a:lstStyle/>
          <a:p>
            <a:r>
              <a:rPr lang="es-PE" dirty="0" err="1" smtClean="0"/>
              <a:t>Seatbelt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21088"/>
            <a:ext cx="2857500" cy="263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221088"/>
            <a:ext cx="381000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335" y="548680"/>
            <a:ext cx="3095625" cy="2748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43" y="980728"/>
            <a:ext cx="211455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Placeholder 2"/>
          <p:cNvSpPr txBox="1">
            <a:spLocks/>
          </p:cNvSpPr>
          <p:nvPr/>
        </p:nvSpPr>
        <p:spPr>
          <a:xfrm>
            <a:off x="1758516" y="33065"/>
            <a:ext cx="946448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rtlCol="0" anchor="ctr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 smtClean="0"/>
              <a:t>Bag   </a:t>
            </a:r>
            <a:endParaRPr lang="en-GB" dirty="0"/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5796136" y="22627"/>
            <a:ext cx="1872207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rtlCol="0" anchor="ctr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 err="1" smtClean="0"/>
              <a:t>Cell</a:t>
            </a:r>
            <a:r>
              <a:rPr lang="es-PE" dirty="0" smtClean="0"/>
              <a:t> </a:t>
            </a:r>
            <a:r>
              <a:rPr lang="es-PE" dirty="0" err="1" smtClean="0"/>
              <a:t>phone</a:t>
            </a:r>
            <a:r>
              <a:rPr lang="es-PE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31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" t="35279"/>
          <a:stretch/>
        </p:blipFill>
        <p:spPr bwMode="auto">
          <a:xfrm>
            <a:off x="323528" y="116632"/>
            <a:ext cx="8573938" cy="6515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1854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29" y="188640"/>
            <a:ext cx="9077320" cy="6021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917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9036496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7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4772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0" y="188640"/>
            <a:ext cx="9056440" cy="630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1109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8661"/>
            <a:ext cx="9025717" cy="676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6188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</TotalTime>
  <Words>11</Words>
  <Application>Microsoft Office PowerPoint</Application>
  <PresentationFormat>On-screen Show 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Unit consolidation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</dc:creator>
  <cp:lastModifiedBy>D</cp:lastModifiedBy>
  <cp:revision>5</cp:revision>
  <dcterms:created xsi:type="dcterms:W3CDTF">2012-05-17T16:04:22Z</dcterms:created>
  <dcterms:modified xsi:type="dcterms:W3CDTF">2012-05-17T16:28:28Z</dcterms:modified>
</cp:coreProperties>
</file>