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E0AF49A-CDC2-4473-B17C-E848E711A8EF}" type="datetimeFigureOut">
              <a:rPr lang="en-GB" smtClean="0"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D4FF3E9-B15D-4F40-8E54-A2E3B0104BD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Basic 09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Practice</a:t>
            </a:r>
            <a:r>
              <a:rPr lang="es-PE" dirty="0" smtClean="0"/>
              <a:t> </a:t>
            </a:r>
            <a:r>
              <a:rPr lang="es-PE" dirty="0" err="1" smtClean="0"/>
              <a:t>comparatives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9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54168"/>
              </p:ext>
            </p:extLst>
          </p:nvPr>
        </p:nvGraphicFramePr>
        <p:xfrm>
          <a:off x="0" y="12685"/>
          <a:ext cx="9144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203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 smtClean="0"/>
                        <a:t>Student</a:t>
                      </a:r>
                      <a:r>
                        <a:rPr lang="es-PE" sz="2400" dirty="0" smtClean="0"/>
                        <a:t> A: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 smtClean="0"/>
                        <a:t>Student</a:t>
                      </a:r>
                      <a:r>
                        <a:rPr lang="es-PE" sz="2400" dirty="0" smtClean="0"/>
                        <a:t> B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country </a:t>
                      </a:r>
                      <a:r>
                        <a:rPr lang="es-PE" sz="2400" dirty="0" err="1" smtClean="0"/>
                        <a:t>larger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Cuba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000" dirty="0" err="1" smtClean="0"/>
                        <a:t>Name</a:t>
                      </a:r>
                      <a:r>
                        <a:rPr lang="es-PE" sz="2000" dirty="0" smtClean="0"/>
                        <a:t> a place </a:t>
                      </a:r>
                      <a:r>
                        <a:rPr lang="es-PE" sz="2000" dirty="0" err="1" smtClean="0"/>
                        <a:t>that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is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colder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than</a:t>
                      </a:r>
                      <a:r>
                        <a:rPr lang="es-PE" sz="2000" dirty="0" smtClean="0"/>
                        <a:t> Lima</a:t>
                      </a:r>
                      <a:endParaRPr lang="en-GB" sz="20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</a:t>
                      </a:r>
                      <a:r>
                        <a:rPr lang="es-PE" sz="2400" dirty="0" err="1" smtClean="0"/>
                        <a:t>planet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closer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to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sun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Earth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something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more </a:t>
                      </a:r>
                      <a:r>
                        <a:rPr lang="es-PE" sz="2400" dirty="0" err="1" smtClean="0"/>
                        <a:t>interesting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politics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someone</a:t>
                      </a:r>
                      <a:r>
                        <a:rPr lang="es-PE" sz="2400" baseline="0" dirty="0" smtClean="0"/>
                        <a:t> in </a:t>
                      </a:r>
                      <a:r>
                        <a:rPr lang="es-PE" sz="2400" baseline="0" dirty="0" err="1" smtClean="0"/>
                        <a:t>the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class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who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is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younger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you</a:t>
                      </a:r>
                      <a:r>
                        <a:rPr lang="es-PE" sz="2400" baseline="0" dirty="0" smtClean="0"/>
                        <a:t>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ocean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smaller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Pacific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Ocean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an</a:t>
                      </a:r>
                      <a:r>
                        <a:rPr lang="es-PE" sz="2400" dirty="0" smtClean="0"/>
                        <a:t> animal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larger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an</a:t>
                      </a:r>
                      <a:r>
                        <a:rPr lang="es-PE" sz="2400" baseline="0" dirty="0" smtClean="0"/>
                        <a:t> a </a:t>
                      </a:r>
                      <a:r>
                        <a:rPr lang="es-PE" sz="2400" baseline="0" dirty="0" err="1" smtClean="0"/>
                        <a:t>rhinoceros</a:t>
                      </a:r>
                      <a:r>
                        <a:rPr lang="es-PE" sz="2400" baseline="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place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farther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away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from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here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Australia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an</a:t>
                      </a:r>
                      <a:r>
                        <a:rPr lang="es-PE" sz="2400" dirty="0" smtClean="0"/>
                        <a:t> animal </a:t>
                      </a:r>
                      <a:r>
                        <a:rPr lang="es-PE" sz="2400" dirty="0" err="1" smtClean="0"/>
                        <a:t>smaller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a </a:t>
                      </a:r>
                      <a:r>
                        <a:rPr lang="es-PE" sz="2400" dirty="0" err="1" smtClean="0"/>
                        <a:t>chicken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an</a:t>
                      </a:r>
                      <a:r>
                        <a:rPr lang="es-PE" sz="2400" dirty="0" smtClean="0"/>
                        <a:t> animal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stronger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a </a:t>
                      </a:r>
                      <a:r>
                        <a:rPr lang="es-PE" sz="2400" dirty="0" err="1" smtClean="0"/>
                        <a:t>a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horse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something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more </a:t>
                      </a:r>
                      <a:r>
                        <a:rPr lang="es-PE" sz="2400" dirty="0" err="1" smtClean="0"/>
                        <a:t>expensive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a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smartphone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</a:t>
                      </a:r>
                      <a:r>
                        <a:rPr lang="es-PE" sz="2400" dirty="0" err="1" smtClean="0"/>
                        <a:t>game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baseline="0" dirty="0" smtClean="0"/>
                        <a:t> more </a:t>
                      </a:r>
                      <a:r>
                        <a:rPr lang="es-PE" sz="2400" baseline="0" dirty="0" err="1" smtClean="0"/>
                        <a:t>exciting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basketball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sport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more popular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baseball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someone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who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taller </a:t>
                      </a:r>
                      <a:r>
                        <a:rPr lang="es-PE" sz="2400" dirty="0" err="1" smtClean="0"/>
                        <a:t>than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you</a:t>
                      </a:r>
                      <a:r>
                        <a:rPr lang="es-PE" sz="2400" dirty="0" smtClean="0"/>
                        <a:t>.</a:t>
                      </a:r>
                      <a:endParaRPr lang="en-GB" sz="2400" dirty="0"/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someone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who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is</a:t>
                      </a:r>
                      <a:r>
                        <a:rPr lang="es-PE" sz="2400" baseline="0" dirty="0" smtClean="0"/>
                        <a:t> more </a:t>
                      </a:r>
                      <a:r>
                        <a:rPr lang="es-PE" sz="2400" baseline="0" dirty="0" err="1" smtClean="0"/>
                        <a:t>famous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Messi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/>
                        <a:t>Name</a:t>
                      </a:r>
                      <a:r>
                        <a:rPr lang="es-PE" sz="2400" dirty="0" smtClean="0"/>
                        <a:t> a place </a:t>
                      </a:r>
                      <a:r>
                        <a:rPr lang="es-PE" sz="2400" dirty="0" err="1" smtClean="0"/>
                        <a:t>that</a:t>
                      </a:r>
                      <a:r>
                        <a:rPr lang="es-PE" sz="2400" dirty="0" smtClean="0"/>
                        <a:t> </a:t>
                      </a:r>
                      <a:r>
                        <a:rPr lang="es-PE" sz="2400" dirty="0" err="1" smtClean="0"/>
                        <a:t>is</a:t>
                      </a:r>
                      <a:r>
                        <a:rPr lang="es-PE" sz="2400" dirty="0" smtClean="0"/>
                        <a:t> more </a:t>
                      </a:r>
                      <a:r>
                        <a:rPr lang="es-PE" sz="2400" dirty="0" err="1" smtClean="0"/>
                        <a:t>beautiful</a:t>
                      </a:r>
                      <a:r>
                        <a:rPr lang="es-PE" sz="2400" baseline="0" dirty="0" smtClean="0"/>
                        <a:t> </a:t>
                      </a:r>
                      <a:r>
                        <a:rPr lang="es-PE" sz="2400" baseline="0" dirty="0" err="1" smtClean="0"/>
                        <a:t>than</a:t>
                      </a:r>
                      <a:r>
                        <a:rPr lang="es-PE" sz="2400" baseline="0" dirty="0" smtClean="0"/>
                        <a:t> Cuzco.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9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</TotalTime>
  <Words>155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Grid</vt:lpstr>
      <vt:lpstr>Practice comparatives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3</cp:revision>
  <dcterms:created xsi:type="dcterms:W3CDTF">2012-05-11T15:54:52Z</dcterms:created>
  <dcterms:modified xsi:type="dcterms:W3CDTF">2012-05-11T18:12:26Z</dcterms:modified>
</cp:coreProperties>
</file>