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B51912E-0164-491D-8CA5-C29BCB3EFF8E}" type="datetimeFigureOut">
              <a:rPr lang="en-US" smtClean="0"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6BF7B9B-323F-4912-909C-C1EC595052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83671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s-PE" sz="5400" b="1" dirty="0" smtClean="0"/>
              <a:t>A ROPE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624736" cy="4438574"/>
          </a:xfrm>
        </p:spPr>
      </p:pic>
    </p:spTree>
    <p:extLst>
      <p:ext uri="{BB962C8B-B14F-4D97-AF65-F5344CB8AC3E}">
        <p14:creationId xmlns:p14="http://schemas.microsoft.com/office/powerpoint/2010/main" val="42066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83671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s-PE" sz="5400" b="1" dirty="0" smtClean="0"/>
              <a:t>A DIAMOND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69" y="1916832"/>
            <a:ext cx="5239446" cy="4631555"/>
          </a:xfrm>
        </p:spPr>
      </p:pic>
    </p:spTree>
    <p:extLst>
      <p:ext uri="{BB962C8B-B14F-4D97-AF65-F5344CB8AC3E}">
        <p14:creationId xmlns:p14="http://schemas.microsoft.com/office/powerpoint/2010/main" val="7800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s-PE" sz="5400" b="1" dirty="0" smtClean="0"/>
              <a:t>SKYLIGHTS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28800"/>
            <a:ext cx="4650853" cy="4631555"/>
          </a:xfrm>
        </p:spPr>
      </p:pic>
    </p:spTree>
    <p:extLst>
      <p:ext uri="{BB962C8B-B14F-4D97-AF65-F5344CB8AC3E}">
        <p14:creationId xmlns:p14="http://schemas.microsoft.com/office/powerpoint/2010/main" val="30764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</TotalTime>
  <Words>7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PowerPoint Presentation</vt:lpstr>
      <vt:lpstr>A ROPE</vt:lpstr>
      <vt:lpstr>A DIAMOND</vt:lpstr>
      <vt:lpstr>SKYLIGHTS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Puta</cp:lastModifiedBy>
  <cp:revision>1</cp:revision>
  <dcterms:created xsi:type="dcterms:W3CDTF">2011-02-18T18:29:21Z</dcterms:created>
  <dcterms:modified xsi:type="dcterms:W3CDTF">2011-02-18T18:30:59Z</dcterms:modified>
</cp:coreProperties>
</file>