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11"/>
  </p:notesMasterIdLst>
  <p:sldIdLst>
    <p:sldId id="269" r:id="rId2"/>
    <p:sldId id="281" r:id="rId3"/>
    <p:sldId id="282" r:id="rId4"/>
    <p:sldId id="272" r:id="rId5"/>
    <p:sldId id="273" r:id="rId6"/>
    <p:sldId id="275" r:id="rId7"/>
    <p:sldId id="283" r:id="rId8"/>
    <p:sldId id="284" r:id="rId9"/>
    <p:sldId id="271" r:id="rId1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60F6DA0-EC19-4ACC-9822-873ECAE009B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5805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BD20F3C8-AD3B-4678-988D-89ACE11C0829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6786EA-AB42-4A36-865F-CC6A08368B27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61AE45-1316-417E-A36D-8E2F2D5E6C9C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E795EF-3B96-4D68-9E81-6E41F92D4A71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E90014-AC2C-4199-BE27-5BF82A4A5FC5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4D2B3-72DF-4A7D-93F8-35C464379B34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D32278-969F-45D3-95F4-1EC0901C65B9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7372D0-EF9B-4C47-B388-10C657430040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B518B7-3C82-4B6E-A251-E38BCA95A57A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D87D36-0B86-4858-BB9A-6EB3D16EC9C7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pPr>
              <a:defRPr/>
            </a:pPr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BF3AC2-4ADE-4A35-ADF8-D8B857067879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pPr>
              <a:defRPr/>
            </a:pPr>
            <a:fld id="{BFD793EC-D4D7-45E8-9636-6CDD53309FF0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676458"/>
            <a:ext cx="8572500" cy="558922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99" y="676458"/>
            <a:ext cx="7984602" cy="5589222"/>
          </a:xfrm>
        </p:spPr>
      </p:pic>
    </p:spTree>
    <p:extLst>
      <p:ext uri="{BB962C8B-B14F-4D97-AF65-F5344CB8AC3E}">
        <p14:creationId xmlns:p14="http://schemas.microsoft.com/office/powerpoint/2010/main" val="230851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0"/>
            <a:ext cx="3638461" cy="5184576"/>
          </a:xfrm>
        </p:spPr>
      </p:pic>
      <p:sp>
        <p:nvSpPr>
          <p:cNvPr id="3" name="TextBox 2"/>
          <p:cNvSpPr txBox="1"/>
          <p:nvPr/>
        </p:nvSpPr>
        <p:spPr>
          <a:xfrm>
            <a:off x="755576" y="5205099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err="1" smtClean="0">
                <a:latin typeface="Comic Sans MS" pitchFamily="66" charset="0"/>
              </a:rPr>
              <a:t>This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is</a:t>
            </a:r>
            <a:r>
              <a:rPr lang="es-PE" sz="3600" dirty="0" smtClean="0">
                <a:latin typeface="Comic Sans MS" pitchFamily="66" charset="0"/>
              </a:rPr>
              <a:t> a </a:t>
            </a:r>
            <a:r>
              <a:rPr lang="es-PE" sz="3600" b="1" dirty="0" err="1" smtClean="0">
                <a:solidFill>
                  <a:srgbClr val="FF0000"/>
                </a:solidFill>
                <a:latin typeface="Comic Sans MS" pitchFamily="66" charset="0"/>
              </a:rPr>
              <a:t>puzzling</a:t>
            </a:r>
            <a:r>
              <a:rPr lang="es-PE" sz="3600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traffic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sign</a:t>
            </a:r>
            <a:r>
              <a:rPr lang="es-PE" sz="3600" dirty="0" smtClean="0">
                <a:latin typeface="Comic Sans MS" pitchFamily="66" charset="0"/>
              </a:rPr>
              <a:t>. </a:t>
            </a:r>
            <a:r>
              <a:rPr lang="es-PE" sz="3600" dirty="0" err="1" smtClean="0">
                <a:latin typeface="Comic Sans MS" pitchFamily="66" charset="0"/>
              </a:rPr>
              <a:t>Where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did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she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go</a:t>
            </a:r>
            <a:r>
              <a:rPr lang="es-PE" sz="3600" dirty="0" smtClean="0">
                <a:latin typeface="Comic Sans MS" pitchFamily="66" charset="0"/>
              </a:rPr>
              <a:t>?</a:t>
            </a:r>
            <a:endParaRPr lang="en-US" sz="3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31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04664"/>
            <a:ext cx="7086591" cy="5184576"/>
          </a:xfrm>
        </p:spPr>
      </p:pic>
      <p:sp>
        <p:nvSpPr>
          <p:cNvPr id="3" name="TextBox 2"/>
          <p:cNvSpPr txBox="1"/>
          <p:nvPr/>
        </p:nvSpPr>
        <p:spPr>
          <a:xfrm>
            <a:off x="1043608" y="5805264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err="1" smtClean="0">
                <a:latin typeface="Comic Sans MS" pitchFamily="66" charset="0"/>
              </a:rPr>
              <a:t>This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is</a:t>
            </a:r>
            <a:r>
              <a:rPr lang="es-PE" sz="3600" dirty="0" smtClean="0">
                <a:latin typeface="Comic Sans MS" pitchFamily="66" charset="0"/>
              </a:rPr>
              <a:t> a </a:t>
            </a:r>
            <a:r>
              <a:rPr lang="es-PE" sz="3600" b="1" dirty="0" err="1" smtClean="0">
                <a:solidFill>
                  <a:srgbClr val="FF0000"/>
                </a:solidFill>
                <a:latin typeface="Comic Sans MS" pitchFamily="66" charset="0"/>
              </a:rPr>
              <a:t>puzzling</a:t>
            </a:r>
            <a:r>
              <a:rPr lang="es-PE" sz="3600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mystery</a:t>
            </a:r>
            <a:r>
              <a:rPr lang="es-PE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764704"/>
            <a:ext cx="7016750" cy="5078481"/>
          </a:xfrm>
        </p:spPr>
      </p:pic>
      <p:sp>
        <p:nvSpPr>
          <p:cNvPr id="3" name="TextBox 2"/>
          <p:cNvSpPr txBox="1"/>
          <p:nvPr/>
        </p:nvSpPr>
        <p:spPr>
          <a:xfrm>
            <a:off x="1043608" y="5805264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err="1" smtClean="0">
                <a:latin typeface="Comic Sans MS" pitchFamily="66" charset="0"/>
              </a:rPr>
              <a:t>We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have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some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b="1" dirty="0" err="1" smtClean="0">
                <a:solidFill>
                  <a:srgbClr val="FF0000"/>
                </a:solidFill>
                <a:latin typeface="Comic Sans MS" pitchFamily="66" charset="0"/>
              </a:rPr>
              <a:t>clues</a:t>
            </a:r>
            <a:endParaRPr lang="en-US" sz="36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04664"/>
            <a:ext cx="8710463" cy="5806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92" y="404664"/>
            <a:ext cx="7620702" cy="5806975"/>
          </a:xfrm>
        </p:spPr>
      </p:pic>
    </p:spTree>
    <p:extLst>
      <p:ext uri="{BB962C8B-B14F-4D97-AF65-F5344CB8AC3E}">
        <p14:creationId xmlns:p14="http://schemas.microsoft.com/office/powerpoint/2010/main" val="172678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8657022" cy="6048672"/>
          </a:xfrm>
        </p:spPr>
      </p:pic>
    </p:spTree>
    <p:extLst>
      <p:ext uri="{BB962C8B-B14F-4D97-AF65-F5344CB8AC3E}">
        <p14:creationId xmlns:p14="http://schemas.microsoft.com/office/powerpoint/2010/main" val="99698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3 Marcador de contenido" descr="images 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188" y="714375"/>
            <a:ext cx="8513762" cy="57864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160</TotalTime>
  <Words>22</Words>
  <Application>Microsoft Office PowerPoint</Application>
  <PresentationFormat>On-screen Show (4:3)</PresentationFormat>
  <Paragraphs>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Austin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COMPARISONS</dc:title>
  <dc:creator>Jorge</dc:creator>
  <cp:lastModifiedBy>Puta</cp:lastModifiedBy>
  <cp:revision>12</cp:revision>
  <dcterms:created xsi:type="dcterms:W3CDTF">2008-05-14T02:26:32Z</dcterms:created>
  <dcterms:modified xsi:type="dcterms:W3CDTF">2011-02-21T18:37:31Z</dcterms:modified>
</cp:coreProperties>
</file>