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A0D699B4-B164-4AC8-8C06-EEA8E3ADFE8C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F8528F81-E8E7-4356-8305-5A6366DC4DB2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Unsolved Mysteries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detective is on the case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uspicious-5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549216" cy="641191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uspicious-5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382000" cy="5867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/>
              <a:t>s</a:t>
            </a:r>
            <a:r>
              <a:rPr lang="es-PE" dirty="0" err="1" smtClean="0"/>
              <a:t>olving</a:t>
            </a:r>
            <a:r>
              <a:rPr lang="es-PE" dirty="0" smtClean="0"/>
              <a:t> a </a:t>
            </a:r>
            <a:r>
              <a:rPr lang="es-PE" dirty="0" err="1" smtClean="0"/>
              <a:t>puzzle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57400"/>
            <a:ext cx="4242816" cy="4419600"/>
          </a:xfrm>
        </p:spPr>
      </p:pic>
    </p:spTree>
    <p:extLst>
      <p:ext uri="{BB962C8B-B14F-4D97-AF65-F5344CB8AC3E}">
        <p14:creationId xmlns:p14="http://schemas.microsoft.com/office/powerpoint/2010/main" val="198359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She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catching</a:t>
            </a:r>
            <a:r>
              <a:rPr lang="es-PE" dirty="0" smtClean="0"/>
              <a:t> a criminal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136953"/>
            <a:ext cx="4242816" cy="4260494"/>
          </a:xfrm>
        </p:spPr>
      </p:pic>
    </p:spTree>
    <p:extLst>
      <p:ext uri="{BB962C8B-B14F-4D97-AF65-F5344CB8AC3E}">
        <p14:creationId xmlns:p14="http://schemas.microsoft.com/office/powerpoint/2010/main" val="299500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4038600" cy="1828800"/>
          </a:xfrm>
        </p:spPr>
        <p:txBody>
          <a:bodyPr/>
          <a:lstStyle/>
          <a:p>
            <a:r>
              <a:rPr lang="es-PE" dirty="0" err="1" smtClean="0"/>
              <a:t>She</a:t>
            </a:r>
            <a:r>
              <a:rPr lang="es-PE" dirty="0" smtClean="0"/>
              <a:t> </a:t>
            </a:r>
            <a:r>
              <a:rPr lang="es-PE" dirty="0" err="1" smtClean="0"/>
              <a:t>is</a:t>
            </a:r>
            <a:r>
              <a:rPr lang="es-PE" dirty="0" smtClean="0"/>
              <a:t> </a:t>
            </a:r>
            <a:r>
              <a:rPr lang="es-PE" dirty="0" err="1" smtClean="0"/>
              <a:t>making</a:t>
            </a:r>
            <a:r>
              <a:rPr lang="es-PE" dirty="0" smtClean="0"/>
              <a:t> a </a:t>
            </a:r>
            <a:r>
              <a:rPr lang="es-PE" dirty="0" err="1" smtClean="0"/>
              <a:t>confession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04800"/>
            <a:ext cx="4332643" cy="6234019"/>
          </a:xfrm>
        </p:spPr>
      </p:pic>
    </p:spTree>
    <p:extLst>
      <p:ext uri="{BB962C8B-B14F-4D97-AF65-F5344CB8AC3E}">
        <p14:creationId xmlns:p14="http://schemas.microsoft.com/office/powerpoint/2010/main" val="4754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</TotalTime>
  <Words>23</Words>
  <Application>Microsoft Office PowerPoint</Application>
  <PresentationFormat>On-screen Show (4:3)</PresentationFormat>
  <Paragraphs>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Unsolved Mysteries</vt:lpstr>
      <vt:lpstr>PowerPoint Presentation</vt:lpstr>
      <vt:lpstr>PowerPoint Presentation</vt:lpstr>
      <vt:lpstr>He is solving a puzzle</vt:lpstr>
      <vt:lpstr>She is catching a criminal</vt:lpstr>
      <vt:lpstr>She is making a confession</vt:lpstr>
    </vt:vector>
  </TitlesOfParts>
  <Company>Berts-pc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Unsolved Mysteries</dc:title>
  <dc:creator>Lychee</dc:creator>
  <cp:lastModifiedBy>Puta</cp:lastModifiedBy>
  <cp:revision>3</cp:revision>
  <dcterms:created xsi:type="dcterms:W3CDTF">2010-10-14T04:22:59Z</dcterms:created>
  <dcterms:modified xsi:type="dcterms:W3CDTF">2011-02-17T18:31:35Z</dcterms:modified>
</cp:coreProperties>
</file>